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42" r:id="rId5"/>
    <p:sldMasterId id="2147483887" r:id="rId6"/>
  </p:sldMasterIdLst>
  <p:notesMasterIdLst>
    <p:notesMasterId r:id="rId116"/>
  </p:notesMasterIdLst>
  <p:handoutMasterIdLst>
    <p:handoutMasterId r:id="rId117"/>
  </p:handoutMasterIdLst>
  <p:sldIdLst>
    <p:sldId id="276" r:id="rId7"/>
    <p:sldId id="512" r:id="rId8"/>
    <p:sldId id="514" r:id="rId9"/>
    <p:sldId id="515" r:id="rId10"/>
    <p:sldId id="513" r:id="rId11"/>
    <p:sldId id="516" r:id="rId12"/>
    <p:sldId id="517" r:id="rId13"/>
    <p:sldId id="518" r:id="rId14"/>
    <p:sldId id="519" r:id="rId15"/>
    <p:sldId id="256" r:id="rId16"/>
    <p:sldId id="257" r:id="rId17"/>
    <p:sldId id="458" r:id="rId18"/>
    <p:sldId id="457" r:id="rId19"/>
    <p:sldId id="453" r:id="rId20"/>
    <p:sldId id="455" r:id="rId21"/>
    <p:sldId id="526" r:id="rId22"/>
    <p:sldId id="527" r:id="rId23"/>
    <p:sldId id="528" r:id="rId24"/>
    <p:sldId id="529" r:id="rId25"/>
    <p:sldId id="530" r:id="rId26"/>
    <p:sldId id="534" r:id="rId27"/>
    <p:sldId id="533" r:id="rId28"/>
    <p:sldId id="456" r:id="rId29"/>
    <p:sldId id="531" r:id="rId30"/>
    <p:sldId id="459" r:id="rId31"/>
    <p:sldId id="460" r:id="rId32"/>
    <p:sldId id="368" r:id="rId33"/>
    <p:sldId id="461" r:id="rId34"/>
    <p:sldId id="462" r:id="rId35"/>
    <p:sldId id="463" r:id="rId36"/>
    <p:sldId id="464" r:id="rId37"/>
    <p:sldId id="485" r:id="rId38"/>
    <p:sldId id="465" r:id="rId39"/>
    <p:sldId id="466" r:id="rId40"/>
    <p:sldId id="467" r:id="rId41"/>
    <p:sldId id="468" r:id="rId42"/>
    <p:sldId id="469" r:id="rId43"/>
    <p:sldId id="470" r:id="rId44"/>
    <p:sldId id="471" r:id="rId45"/>
    <p:sldId id="486" r:id="rId46"/>
    <p:sldId id="472" r:id="rId47"/>
    <p:sldId id="474" r:id="rId48"/>
    <p:sldId id="475" r:id="rId49"/>
    <p:sldId id="477" r:id="rId50"/>
    <p:sldId id="479" r:id="rId51"/>
    <p:sldId id="480" r:id="rId52"/>
    <p:sldId id="481" r:id="rId53"/>
    <p:sldId id="478" r:id="rId54"/>
    <p:sldId id="348" r:id="rId55"/>
    <p:sldId id="354" r:id="rId56"/>
    <p:sldId id="476" r:id="rId57"/>
    <p:sldId id="484" r:id="rId58"/>
    <p:sldId id="365" r:id="rId59"/>
    <p:sldId id="363" r:id="rId60"/>
    <p:sldId id="364" r:id="rId61"/>
    <p:sldId id="362" r:id="rId62"/>
    <p:sldId id="361" r:id="rId63"/>
    <p:sldId id="367" r:id="rId64"/>
    <p:sldId id="366" r:id="rId65"/>
    <p:sldId id="487" r:id="rId66"/>
    <p:sldId id="488" r:id="rId67"/>
    <p:sldId id="497" r:id="rId68"/>
    <p:sldId id="501" r:id="rId69"/>
    <p:sldId id="498" r:id="rId70"/>
    <p:sldId id="499" r:id="rId71"/>
    <p:sldId id="500" r:id="rId72"/>
    <p:sldId id="504" r:id="rId73"/>
    <p:sldId id="505" r:id="rId74"/>
    <p:sldId id="506" r:id="rId75"/>
    <p:sldId id="507" r:id="rId76"/>
    <p:sldId id="508" r:id="rId77"/>
    <p:sldId id="509" r:id="rId78"/>
    <p:sldId id="511" r:id="rId79"/>
    <p:sldId id="532" r:id="rId80"/>
    <p:sldId id="520" r:id="rId81"/>
    <p:sldId id="525" r:id="rId82"/>
    <p:sldId id="493" r:id="rId83"/>
    <p:sldId id="524" r:id="rId84"/>
    <p:sldId id="523" r:id="rId85"/>
    <p:sldId id="521" r:id="rId86"/>
    <p:sldId id="522" r:id="rId87"/>
    <p:sldId id="494" r:id="rId88"/>
    <p:sldId id="495" r:id="rId89"/>
    <p:sldId id="496" r:id="rId90"/>
    <p:sldId id="490" r:id="rId91"/>
    <p:sldId id="489" r:id="rId92"/>
    <p:sldId id="491" r:id="rId93"/>
    <p:sldId id="492" r:id="rId94"/>
    <p:sldId id="503" r:id="rId95"/>
    <p:sldId id="502" r:id="rId96"/>
    <p:sldId id="407" r:id="rId97"/>
    <p:sldId id="383" r:id="rId98"/>
    <p:sldId id="384" r:id="rId99"/>
    <p:sldId id="386" r:id="rId100"/>
    <p:sldId id="388" r:id="rId101"/>
    <p:sldId id="390" r:id="rId102"/>
    <p:sldId id="310" r:id="rId103"/>
    <p:sldId id="311" r:id="rId104"/>
    <p:sldId id="314" r:id="rId105"/>
    <p:sldId id="316" r:id="rId106"/>
    <p:sldId id="313" r:id="rId107"/>
    <p:sldId id="312" r:id="rId108"/>
    <p:sldId id="315" r:id="rId109"/>
    <p:sldId id="391" r:id="rId110"/>
    <p:sldId id="392" r:id="rId111"/>
    <p:sldId id="393" r:id="rId112"/>
    <p:sldId id="394" r:id="rId113"/>
    <p:sldId id="389" r:id="rId114"/>
    <p:sldId id="275" r:id="rId11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CC3BB7-EF3A-4B8C-909C-C5B8242142C8}">
          <p14:sldIdLst>
            <p14:sldId id="276"/>
            <p14:sldId id="512"/>
            <p14:sldId id="514"/>
            <p14:sldId id="515"/>
            <p14:sldId id="513"/>
            <p14:sldId id="516"/>
            <p14:sldId id="517"/>
            <p14:sldId id="518"/>
            <p14:sldId id="519"/>
            <p14:sldId id="256"/>
            <p14:sldId id="257"/>
            <p14:sldId id="458"/>
            <p14:sldId id="457"/>
            <p14:sldId id="453"/>
            <p14:sldId id="455"/>
            <p14:sldId id="526"/>
            <p14:sldId id="527"/>
            <p14:sldId id="528"/>
            <p14:sldId id="529"/>
            <p14:sldId id="530"/>
            <p14:sldId id="534"/>
            <p14:sldId id="533"/>
            <p14:sldId id="456"/>
            <p14:sldId id="531"/>
            <p14:sldId id="459"/>
            <p14:sldId id="460"/>
            <p14:sldId id="368"/>
            <p14:sldId id="461"/>
            <p14:sldId id="462"/>
            <p14:sldId id="463"/>
            <p14:sldId id="464"/>
            <p14:sldId id="485"/>
            <p14:sldId id="465"/>
            <p14:sldId id="466"/>
            <p14:sldId id="467"/>
            <p14:sldId id="468"/>
            <p14:sldId id="469"/>
            <p14:sldId id="470"/>
            <p14:sldId id="471"/>
            <p14:sldId id="486"/>
            <p14:sldId id="472"/>
            <p14:sldId id="474"/>
            <p14:sldId id="475"/>
            <p14:sldId id="477"/>
            <p14:sldId id="479"/>
            <p14:sldId id="480"/>
            <p14:sldId id="481"/>
            <p14:sldId id="478"/>
            <p14:sldId id="348"/>
            <p14:sldId id="354"/>
            <p14:sldId id="476"/>
            <p14:sldId id="484"/>
            <p14:sldId id="365"/>
            <p14:sldId id="363"/>
            <p14:sldId id="364"/>
            <p14:sldId id="362"/>
            <p14:sldId id="361"/>
            <p14:sldId id="367"/>
            <p14:sldId id="366"/>
            <p14:sldId id="487"/>
            <p14:sldId id="488"/>
            <p14:sldId id="497"/>
            <p14:sldId id="501"/>
            <p14:sldId id="498"/>
            <p14:sldId id="499"/>
            <p14:sldId id="500"/>
            <p14:sldId id="504"/>
            <p14:sldId id="505"/>
            <p14:sldId id="506"/>
            <p14:sldId id="507"/>
            <p14:sldId id="508"/>
            <p14:sldId id="509"/>
            <p14:sldId id="511"/>
            <p14:sldId id="532"/>
            <p14:sldId id="520"/>
            <p14:sldId id="525"/>
            <p14:sldId id="493"/>
            <p14:sldId id="524"/>
            <p14:sldId id="523"/>
            <p14:sldId id="521"/>
            <p14:sldId id="522"/>
            <p14:sldId id="494"/>
            <p14:sldId id="495"/>
            <p14:sldId id="496"/>
            <p14:sldId id="490"/>
            <p14:sldId id="489"/>
            <p14:sldId id="491"/>
            <p14:sldId id="492"/>
            <p14:sldId id="503"/>
            <p14:sldId id="502"/>
            <p14:sldId id="407"/>
            <p14:sldId id="383"/>
            <p14:sldId id="384"/>
            <p14:sldId id="386"/>
            <p14:sldId id="388"/>
            <p14:sldId id="390"/>
            <p14:sldId id="310"/>
            <p14:sldId id="311"/>
            <p14:sldId id="314"/>
            <p14:sldId id="316"/>
            <p14:sldId id="313"/>
            <p14:sldId id="312"/>
            <p14:sldId id="315"/>
            <p14:sldId id="391"/>
            <p14:sldId id="392"/>
            <p14:sldId id="393"/>
            <p14:sldId id="394"/>
            <p14:sldId id="389"/>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6432"/>
    <a:srgbClr val="000A1E"/>
    <a:srgbClr val="F2F5F8"/>
    <a:srgbClr val="000000"/>
    <a:srgbClr val="F04619"/>
    <a:srgbClr val="E8EBEE"/>
    <a:srgbClr val="00283C"/>
    <a:srgbClr val="DE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16EDDB-E3E4-4480-9C9B-7A4DCB12EBD0}" v="2" dt="2025-09-26T11:01:20.8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17" autoAdjust="0"/>
  </p:normalViewPr>
  <p:slideViewPr>
    <p:cSldViewPr snapToGrid="0">
      <p:cViewPr varScale="1">
        <p:scale>
          <a:sx n="80" d="100"/>
          <a:sy n="80" d="100"/>
        </p:scale>
        <p:origin x="933" y="6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handoutMaster" Target="handoutMasters/handoutMaster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presProps" Target="pres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viewProps" Target="viewProps.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m Heyns" userId="7a623cc0-5b6c-43c7-88a0-ff55db19c79e" providerId="ADAL" clId="{499C2B4B-835E-45D9-8040-F295734661CB}"/>
    <pc:docChg chg="undo custSel addSld delSld modSld sldOrd delSection modSection">
      <pc:chgData name="Bram Heyns" userId="7a623cc0-5b6c-43c7-88a0-ff55db19c79e" providerId="ADAL" clId="{499C2B4B-835E-45D9-8040-F295734661CB}" dt="2024-08-25T09:05:38.208" v="3619" actId="113"/>
      <pc:docMkLst>
        <pc:docMk/>
      </pc:docMkLst>
      <pc:sldChg chg="modSp mod">
        <pc:chgData name="Bram Heyns" userId="7a623cc0-5b6c-43c7-88a0-ff55db19c79e" providerId="ADAL" clId="{499C2B4B-835E-45D9-8040-F295734661CB}" dt="2024-07-24T08:19:13.899" v="21" actId="20577"/>
        <pc:sldMkLst>
          <pc:docMk/>
          <pc:sldMk cId="3616312771" sldId="256"/>
        </pc:sldMkLst>
      </pc:sldChg>
      <pc:sldChg chg="addSp modSp">
        <pc:chgData name="Bram Heyns" userId="7a623cc0-5b6c-43c7-88a0-ff55db19c79e" providerId="ADAL" clId="{499C2B4B-835E-45D9-8040-F295734661CB}" dt="2024-07-24T08:19:49.727" v="24"/>
        <pc:sldMkLst>
          <pc:docMk/>
          <pc:sldMk cId="276004885" sldId="257"/>
        </pc:sldMkLst>
      </pc:sldChg>
      <pc:sldChg chg="del">
        <pc:chgData name="Bram Heyns" userId="7a623cc0-5b6c-43c7-88a0-ff55db19c79e" providerId="ADAL" clId="{499C2B4B-835E-45D9-8040-F295734661CB}" dt="2024-07-24T08:19:24.309" v="22" actId="47"/>
        <pc:sldMkLst>
          <pc:docMk/>
          <pc:sldMk cId="2429371026" sldId="276"/>
        </pc:sldMkLst>
      </pc:sldChg>
      <pc:sldChg chg="addSp delSp modSp new mod">
        <pc:chgData name="Bram Heyns" userId="7a623cc0-5b6c-43c7-88a0-ff55db19c79e" providerId="ADAL" clId="{499C2B4B-835E-45D9-8040-F295734661CB}" dt="2024-07-24T08:26:50.946" v="82" actId="478"/>
        <pc:sldMkLst>
          <pc:docMk/>
          <pc:sldMk cId="4036892778" sldId="276"/>
        </pc:sldMkLst>
      </pc:sldChg>
      <pc:sldChg chg="addSp modSp new mod">
        <pc:chgData name="Bram Heyns" userId="7a623cc0-5b6c-43c7-88a0-ff55db19c79e" providerId="ADAL" clId="{499C2B4B-835E-45D9-8040-F295734661CB}" dt="2024-07-24T08:27:18.164" v="96"/>
        <pc:sldMkLst>
          <pc:docMk/>
          <pc:sldMk cId="48896758" sldId="277"/>
        </pc:sldMkLst>
      </pc:sldChg>
      <pc:sldChg chg="del">
        <pc:chgData name="Bram Heyns" userId="7a623cc0-5b6c-43c7-88a0-ff55db19c79e" providerId="ADAL" clId="{499C2B4B-835E-45D9-8040-F295734661CB}" dt="2024-07-24T08:19:24.309" v="22" actId="47"/>
        <pc:sldMkLst>
          <pc:docMk/>
          <pc:sldMk cId="1303642030" sldId="277"/>
        </pc:sldMkLst>
      </pc:sldChg>
      <pc:sldChg chg="addSp modSp new mod">
        <pc:chgData name="Bram Heyns" userId="7a623cc0-5b6c-43c7-88a0-ff55db19c79e" providerId="ADAL" clId="{499C2B4B-835E-45D9-8040-F295734661CB}" dt="2024-07-24T08:27:57.090" v="135" actId="1076"/>
        <pc:sldMkLst>
          <pc:docMk/>
          <pc:sldMk cId="613472958" sldId="278"/>
        </pc:sldMkLst>
      </pc:sldChg>
      <pc:sldChg chg="del">
        <pc:chgData name="Bram Heyns" userId="7a623cc0-5b6c-43c7-88a0-ff55db19c79e" providerId="ADAL" clId="{499C2B4B-835E-45D9-8040-F295734661CB}" dt="2024-07-24T08:19:24.309" v="22" actId="47"/>
        <pc:sldMkLst>
          <pc:docMk/>
          <pc:sldMk cId="1606013886" sldId="278"/>
        </pc:sldMkLst>
      </pc:sldChg>
      <pc:sldChg chg="addSp modSp new mod">
        <pc:chgData name="Bram Heyns" userId="7a623cc0-5b6c-43c7-88a0-ff55db19c79e" providerId="ADAL" clId="{499C2B4B-835E-45D9-8040-F295734661CB}" dt="2024-07-25T06:44:00.364" v="634"/>
        <pc:sldMkLst>
          <pc:docMk/>
          <pc:sldMk cId="431017031" sldId="279"/>
        </pc:sldMkLst>
      </pc:sldChg>
      <pc:sldChg chg="del">
        <pc:chgData name="Bram Heyns" userId="7a623cc0-5b6c-43c7-88a0-ff55db19c79e" providerId="ADAL" clId="{499C2B4B-835E-45D9-8040-F295734661CB}" dt="2024-07-24T08:19:24.309" v="22" actId="47"/>
        <pc:sldMkLst>
          <pc:docMk/>
          <pc:sldMk cId="1278132339" sldId="279"/>
        </pc:sldMkLst>
      </pc:sldChg>
      <pc:sldChg chg="del">
        <pc:chgData name="Bram Heyns" userId="7a623cc0-5b6c-43c7-88a0-ff55db19c79e" providerId="ADAL" clId="{499C2B4B-835E-45D9-8040-F295734661CB}" dt="2024-07-24T08:19:24.309" v="22" actId="47"/>
        <pc:sldMkLst>
          <pc:docMk/>
          <pc:sldMk cId="1076684646" sldId="280"/>
        </pc:sldMkLst>
      </pc:sldChg>
      <pc:sldChg chg="addSp modSp new mod">
        <pc:chgData name="Bram Heyns" userId="7a623cc0-5b6c-43c7-88a0-ff55db19c79e" providerId="ADAL" clId="{499C2B4B-835E-45D9-8040-F295734661CB}" dt="2024-07-24T10:21:48.245" v="173" actId="1076"/>
        <pc:sldMkLst>
          <pc:docMk/>
          <pc:sldMk cId="3122562185" sldId="280"/>
        </pc:sldMkLst>
      </pc:sldChg>
      <pc:sldChg chg="del">
        <pc:chgData name="Bram Heyns" userId="7a623cc0-5b6c-43c7-88a0-ff55db19c79e" providerId="ADAL" clId="{499C2B4B-835E-45D9-8040-F295734661CB}" dt="2024-07-24T08:19:24.309" v="22" actId="47"/>
        <pc:sldMkLst>
          <pc:docMk/>
          <pc:sldMk cId="275758733" sldId="281"/>
        </pc:sldMkLst>
      </pc:sldChg>
      <pc:sldChg chg="addSp delSp modSp new mod modNotesTx">
        <pc:chgData name="Bram Heyns" userId="7a623cc0-5b6c-43c7-88a0-ff55db19c79e" providerId="ADAL" clId="{499C2B4B-835E-45D9-8040-F295734661CB}" dt="2024-07-24T10:22:53.837" v="233"/>
        <pc:sldMkLst>
          <pc:docMk/>
          <pc:sldMk cId="1625836728" sldId="281"/>
        </pc:sldMkLst>
      </pc:sldChg>
      <pc:sldChg chg="del">
        <pc:chgData name="Bram Heyns" userId="7a623cc0-5b6c-43c7-88a0-ff55db19c79e" providerId="ADAL" clId="{499C2B4B-835E-45D9-8040-F295734661CB}" dt="2024-07-24T08:19:24.309" v="22" actId="47"/>
        <pc:sldMkLst>
          <pc:docMk/>
          <pc:sldMk cId="3187065197" sldId="282"/>
        </pc:sldMkLst>
      </pc:sldChg>
      <pc:sldChg chg="addSp delSp modSp new mod modNotesTx">
        <pc:chgData name="Bram Heyns" userId="7a623cc0-5b6c-43c7-88a0-ff55db19c79e" providerId="ADAL" clId="{499C2B4B-835E-45D9-8040-F295734661CB}" dt="2024-07-25T06:37:47.606" v="543" actId="1076"/>
        <pc:sldMkLst>
          <pc:docMk/>
          <pc:sldMk cId="3549338949" sldId="282"/>
        </pc:sldMkLst>
      </pc:sldChg>
      <pc:sldChg chg="del">
        <pc:chgData name="Bram Heyns" userId="7a623cc0-5b6c-43c7-88a0-ff55db19c79e" providerId="ADAL" clId="{499C2B4B-835E-45D9-8040-F295734661CB}" dt="2024-07-24T08:19:24.309" v="22" actId="47"/>
        <pc:sldMkLst>
          <pc:docMk/>
          <pc:sldMk cId="2776785891" sldId="283"/>
        </pc:sldMkLst>
      </pc:sldChg>
      <pc:sldChg chg="addSp modSp new mod">
        <pc:chgData name="Bram Heyns" userId="7a623cc0-5b6c-43c7-88a0-ff55db19c79e" providerId="ADAL" clId="{499C2B4B-835E-45D9-8040-F295734661CB}" dt="2024-07-25T06:36:01.076" v="532" actId="1076"/>
        <pc:sldMkLst>
          <pc:docMk/>
          <pc:sldMk cId="3511276927" sldId="283"/>
        </pc:sldMkLst>
      </pc:sldChg>
      <pc:sldChg chg="addSp modSp new mod modNotesTx">
        <pc:chgData name="Bram Heyns" userId="7a623cc0-5b6c-43c7-88a0-ff55db19c79e" providerId="ADAL" clId="{499C2B4B-835E-45D9-8040-F295734661CB}" dt="2024-07-25T06:42:01.965" v="546" actId="1076"/>
        <pc:sldMkLst>
          <pc:docMk/>
          <pc:sldMk cId="2127331088" sldId="284"/>
        </pc:sldMkLst>
      </pc:sldChg>
      <pc:sldChg chg="del">
        <pc:chgData name="Bram Heyns" userId="7a623cc0-5b6c-43c7-88a0-ff55db19c79e" providerId="ADAL" clId="{499C2B4B-835E-45D9-8040-F295734661CB}" dt="2024-07-24T08:19:24.309" v="22" actId="47"/>
        <pc:sldMkLst>
          <pc:docMk/>
          <pc:sldMk cId="3782351242" sldId="284"/>
        </pc:sldMkLst>
      </pc:sldChg>
      <pc:sldChg chg="del">
        <pc:chgData name="Bram Heyns" userId="7a623cc0-5b6c-43c7-88a0-ff55db19c79e" providerId="ADAL" clId="{499C2B4B-835E-45D9-8040-F295734661CB}" dt="2024-07-24T08:19:24.309" v="22" actId="47"/>
        <pc:sldMkLst>
          <pc:docMk/>
          <pc:sldMk cId="3160272529" sldId="285"/>
        </pc:sldMkLst>
      </pc:sldChg>
      <pc:sldChg chg="addSp modSp new mod modNotesTx">
        <pc:chgData name="Bram Heyns" userId="7a623cc0-5b6c-43c7-88a0-ff55db19c79e" providerId="ADAL" clId="{499C2B4B-835E-45D9-8040-F295734661CB}" dt="2024-07-24T10:29:06.968" v="462" actId="1076"/>
        <pc:sldMkLst>
          <pc:docMk/>
          <pc:sldMk cId="3926464223" sldId="285"/>
        </pc:sldMkLst>
      </pc:sldChg>
      <pc:sldChg chg="del">
        <pc:chgData name="Bram Heyns" userId="7a623cc0-5b6c-43c7-88a0-ff55db19c79e" providerId="ADAL" clId="{499C2B4B-835E-45D9-8040-F295734661CB}" dt="2024-07-24T08:19:24.309" v="22" actId="47"/>
        <pc:sldMkLst>
          <pc:docMk/>
          <pc:sldMk cId="3460528795" sldId="286"/>
        </pc:sldMkLst>
      </pc:sldChg>
      <pc:sldChg chg="addSp modSp new del mod modNotesTx">
        <pc:chgData name="Bram Heyns" userId="7a623cc0-5b6c-43c7-88a0-ff55db19c79e" providerId="ADAL" clId="{499C2B4B-835E-45D9-8040-F295734661CB}" dt="2024-07-24T10:31:25.716" v="527" actId="47"/>
        <pc:sldMkLst>
          <pc:docMk/>
          <pc:sldMk cId="3691820025" sldId="286"/>
        </pc:sldMkLst>
      </pc:sldChg>
      <pc:sldChg chg="del">
        <pc:chgData name="Bram Heyns" userId="7a623cc0-5b6c-43c7-88a0-ff55db19c79e" providerId="ADAL" clId="{499C2B4B-835E-45D9-8040-F295734661CB}" dt="2024-07-24T08:19:24.309" v="22" actId="47"/>
        <pc:sldMkLst>
          <pc:docMk/>
          <pc:sldMk cId="3044114406" sldId="287"/>
        </pc:sldMkLst>
      </pc:sldChg>
      <pc:sldChg chg="del">
        <pc:chgData name="Bram Heyns" userId="7a623cc0-5b6c-43c7-88a0-ff55db19c79e" providerId="ADAL" clId="{499C2B4B-835E-45D9-8040-F295734661CB}" dt="2024-07-24T08:19:24.309" v="22" actId="47"/>
        <pc:sldMkLst>
          <pc:docMk/>
          <pc:sldMk cId="358120815" sldId="288"/>
        </pc:sldMkLst>
      </pc:sldChg>
      <pc:sldChg chg="del">
        <pc:chgData name="Bram Heyns" userId="7a623cc0-5b6c-43c7-88a0-ff55db19c79e" providerId="ADAL" clId="{499C2B4B-835E-45D9-8040-F295734661CB}" dt="2024-07-24T08:19:24.309" v="22" actId="47"/>
        <pc:sldMkLst>
          <pc:docMk/>
          <pc:sldMk cId="3988626810" sldId="289"/>
        </pc:sldMkLst>
      </pc:sldChg>
      <pc:sldChg chg="del">
        <pc:chgData name="Bram Heyns" userId="7a623cc0-5b6c-43c7-88a0-ff55db19c79e" providerId="ADAL" clId="{499C2B4B-835E-45D9-8040-F295734661CB}" dt="2024-07-24T08:19:24.309" v="22" actId="47"/>
        <pc:sldMkLst>
          <pc:docMk/>
          <pc:sldMk cId="3227733007" sldId="290"/>
        </pc:sldMkLst>
      </pc:sldChg>
      <pc:sldChg chg="del">
        <pc:chgData name="Bram Heyns" userId="7a623cc0-5b6c-43c7-88a0-ff55db19c79e" providerId="ADAL" clId="{499C2B4B-835E-45D9-8040-F295734661CB}" dt="2024-07-24T08:19:24.309" v="22" actId="47"/>
        <pc:sldMkLst>
          <pc:docMk/>
          <pc:sldMk cId="1232479562" sldId="291"/>
        </pc:sldMkLst>
      </pc:sldChg>
      <pc:sldChg chg="modSp add mod">
        <pc:chgData name="Bram Heyns" userId="7a623cc0-5b6c-43c7-88a0-ff55db19c79e" providerId="ADAL" clId="{499C2B4B-835E-45D9-8040-F295734661CB}" dt="2024-07-24T10:30:46.762" v="508" actId="20577"/>
        <pc:sldMkLst>
          <pc:docMk/>
          <pc:sldMk cId="1181933036" sldId="303"/>
        </pc:sldMkLst>
      </pc:sldChg>
      <pc:sldChg chg="modSp add mod">
        <pc:chgData name="Bram Heyns" userId="7a623cc0-5b6c-43c7-88a0-ff55db19c79e" providerId="ADAL" clId="{499C2B4B-835E-45D9-8040-F295734661CB}" dt="2024-08-25T09:03:16.750" v="3605" actId="114"/>
        <pc:sldMkLst>
          <pc:docMk/>
          <pc:sldMk cId="2164579019" sldId="310"/>
        </pc:sldMkLst>
      </pc:sldChg>
      <pc:sldChg chg="modSp add mod">
        <pc:chgData name="Bram Heyns" userId="7a623cc0-5b6c-43c7-88a0-ff55db19c79e" providerId="ADAL" clId="{499C2B4B-835E-45D9-8040-F295734661CB}" dt="2024-08-25T09:04:28.428" v="3616" actId="13926"/>
        <pc:sldMkLst>
          <pc:docMk/>
          <pc:sldMk cId="139959351" sldId="311"/>
        </pc:sldMkLst>
      </pc:sldChg>
      <pc:sldChg chg="add">
        <pc:chgData name="Bram Heyns" userId="7a623cc0-5b6c-43c7-88a0-ff55db19c79e" providerId="ADAL" clId="{499C2B4B-835E-45D9-8040-F295734661CB}" dt="2024-08-23T15:13:29.488" v="2675"/>
        <pc:sldMkLst>
          <pc:docMk/>
          <pc:sldMk cId="3689063359" sldId="312"/>
        </pc:sldMkLst>
      </pc:sldChg>
      <pc:sldChg chg="modSp add mod">
        <pc:chgData name="Bram Heyns" userId="7a623cc0-5b6c-43c7-88a0-ff55db19c79e" providerId="ADAL" clId="{499C2B4B-835E-45D9-8040-F295734661CB}" dt="2024-08-25T09:05:38.208" v="3619" actId="113"/>
        <pc:sldMkLst>
          <pc:docMk/>
          <pc:sldMk cId="3346811811" sldId="313"/>
        </pc:sldMkLst>
      </pc:sldChg>
      <pc:sldChg chg="modSp add mod">
        <pc:chgData name="Bram Heyns" userId="7a623cc0-5b6c-43c7-88a0-ff55db19c79e" providerId="ADAL" clId="{499C2B4B-835E-45D9-8040-F295734661CB}" dt="2024-08-25T09:04:53.095" v="3617" actId="20577"/>
        <pc:sldMkLst>
          <pc:docMk/>
          <pc:sldMk cId="1280037395" sldId="314"/>
        </pc:sldMkLst>
      </pc:sldChg>
      <pc:sldChg chg="addSp modSp add mod">
        <pc:chgData name="Bram Heyns" userId="7a623cc0-5b6c-43c7-88a0-ff55db19c79e" providerId="ADAL" clId="{499C2B4B-835E-45D9-8040-F295734661CB}" dt="2024-08-23T15:40:53.578" v="2751" actId="1038"/>
        <pc:sldMkLst>
          <pc:docMk/>
          <pc:sldMk cId="66690823" sldId="315"/>
        </pc:sldMkLst>
      </pc:sldChg>
      <pc:sldChg chg="add">
        <pc:chgData name="Bram Heyns" userId="7a623cc0-5b6c-43c7-88a0-ff55db19c79e" providerId="ADAL" clId="{499C2B4B-835E-45D9-8040-F295734661CB}" dt="2024-08-23T15:13:29.488" v="2675"/>
        <pc:sldMkLst>
          <pc:docMk/>
          <pc:sldMk cId="3232693183" sldId="316"/>
        </pc:sldMkLst>
      </pc:sldChg>
      <pc:sldChg chg="add ord">
        <pc:chgData name="Bram Heyns" userId="7a623cc0-5b6c-43c7-88a0-ff55db19c79e" providerId="ADAL" clId="{499C2B4B-835E-45D9-8040-F295734661CB}" dt="2024-07-24T10:31:23.359" v="526"/>
        <pc:sldMkLst>
          <pc:docMk/>
          <pc:sldMk cId="1311201158" sldId="318"/>
        </pc:sldMkLst>
      </pc:sldChg>
      <pc:sldChg chg="del">
        <pc:chgData name="Bram Heyns" userId="7a623cc0-5b6c-43c7-88a0-ff55db19c79e" providerId="ADAL" clId="{499C2B4B-835E-45D9-8040-F295734661CB}" dt="2024-07-24T08:19:24.309" v="22" actId="47"/>
        <pc:sldMkLst>
          <pc:docMk/>
          <pc:sldMk cId="3743490353" sldId="323"/>
        </pc:sldMkLst>
      </pc:sldChg>
      <pc:sldChg chg="del">
        <pc:chgData name="Bram Heyns" userId="7a623cc0-5b6c-43c7-88a0-ff55db19c79e" providerId="ADAL" clId="{499C2B4B-835E-45D9-8040-F295734661CB}" dt="2024-07-24T08:19:24.309" v="22" actId="47"/>
        <pc:sldMkLst>
          <pc:docMk/>
          <pc:sldMk cId="2733651642" sldId="324"/>
        </pc:sldMkLst>
      </pc:sldChg>
      <pc:sldChg chg="del">
        <pc:chgData name="Bram Heyns" userId="7a623cc0-5b6c-43c7-88a0-ff55db19c79e" providerId="ADAL" clId="{499C2B4B-835E-45D9-8040-F295734661CB}" dt="2024-07-24T08:19:24.309" v="22" actId="47"/>
        <pc:sldMkLst>
          <pc:docMk/>
          <pc:sldMk cId="658827594" sldId="325"/>
        </pc:sldMkLst>
      </pc:sldChg>
      <pc:sldChg chg="del">
        <pc:chgData name="Bram Heyns" userId="7a623cc0-5b6c-43c7-88a0-ff55db19c79e" providerId="ADAL" clId="{499C2B4B-835E-45D9-8040-F295734661CB}" dt="2024-07-24T08:19:24.309" v="22" actId="47"/>
        <pc:sldMkLst>
          <pc:docMk/>
          <pc:sldMk cId="3557203427" sldId="326"/>
        </pc:sldMkLst>
      </pc:sldChg>
      <pc:sldChg chg="del">
        <pc:chgData name="Bram Heyns" userId="7a623cc0-5b6c-43c7-88a0-ff55db19c79e" providerId="ADAL" clId="{499C2B4B-835E-45D9-8040-F295734661CB}" dt="2024-07-24T08:19:24.309" v="22" actId="47"/>
        <pc:sldMkLst>
          <pc:docMk/>
          <pc:sldMk cId="2603448865" sldId="327"/>
        </pc:sldMkLst>
      </pc:sldChg>
      <pc:sldChg chg="del">
        <pc:chgData name="Bram Heyns" userId="7a623cc0-5b6c-43c7-88a0-ff55db19c79e" providerId="ADAL" clId="{499C2B4B-835E-45D9-8040-F295734661CB}" dt="2024-07-24T08:19:24.309" v="22" actId="47"/>
        <pc:sldMkLst>
          <pc:docMk/>
          <pc:sldMk cId="3470549112" sldId="328"/>
        </pc:sldMkLst>
      </pc:sldChg>
      <pc:sldChg chg="del">
        <pc:chgData name="Bram Heyns" userId="7a623cc0-5b6c-43c7-88a0-ff55db19c79e" providerId="ADAL" clId="{499C2B4B-835E-45D9-8040-F295734661CB}" dt="2024-07-24T08:19:24.309" v="22" actId="47"/>
        <pc:sldMkLst>
          <pc:docMk/>
          <pc:sldMk cId="2986603390" sldId="329"/>
        </pc:sldMkLst>
      </pc:sldChg>
      <pc:sldChg chg="del">
        <pc:chgData name="Bram Heyns" userId="7a623cc0-5b6c-43c7-88a0-ff55db19c79e" providerId="ADAL" clId="{499C2B4B-835E-45D9-8040-F295734661CB}" dt="2024-07-24T08:19:24.309" v="22" actId="47"/>
        <pc:sldMkLst>
          <pc:docMk/>
          <pc:sldMk cId="3914203649" sldId="330"/>
        </pc:sldMkLst>
      </pc:sldChg>
      <pc:sldChg chg="del">
        <pc:chgData name="Bram Heyns" userId="7a623cc0-5b6c-43c7-88a0-ff55db19c79e" providerId="ADAL" clId="{499C2B4B-835E-45D9-8040-F295734661CB}" dt="2024-07-24T08:19:24.309" v="22" actId="47"/>
        <pc:sldMkLst>
          <pc:docMk/>
          <pc:sldMk cId="3016845750" sldId="331"/>
        </pc:sldMkLst>
      </pc:sldChg>
      <pc:sldChg chg="del">
        <pc:chgData name="Bram Heyns" userId="7a623cc0-5b6c-43c7-88a0-ff55db19c79e" providerId="ADAL" clId="{499C2B4B-835E-45D9-8040-F295734661CB}" dt="2024-07-24T08:19:24.309" v="22" actId="47"/>
        <pc:sldMkLst>
          <pc:docMk/>
          <pc:sldMk cId="502468235" sldId="332"/>
        </pc:sldMkLst>
      </pc:sldChg>
      <pc:sldChg chg="del">
        <pc:chgData name="Bram Heyns" userId="7a623cc0-5b6c-43c7-88a0-ff55db19c79e" providerId="ADAL" clId="{499C2B4B-835E-45D9-8040-F295734661CB}" dt="2024-07-24T08:19:24.309" v="22" actId="47"/>
        <pc:sldMkLst>
          <pc:docMk/>
          <pc:sldMk cId="3499961081" sldId="333"/>
        </pc:sldMkLst>
      </pc:sldChg>
      <pc:sldChg chg="del">
        <pc:chgData name="Bram Heyns" userId="7a623cc0-5b6c-43c7-88a0-ff55db19c79e" providerId="ADAL" clId="{499C2B4B-835E-45D9-8040-F295734661CB}" dt="2024-07-24T08:19:24.309" v="22" actId="47"/>
        <pc:sldMkLst>
          <pc:docMk/>
          <pc:sldMk cId="141388469" sldId="334"/>
        </pc:sldMkLst>
      </pc:sldChg>
      <pc:sldChg chg="del">
        <pc:chgData name="Bram Heyns" userId="7a623cc0-5b6c-43c7-88a0-ff55db19c79e" providerId="ADAL" clId="{499C2B4B-835E-45D9-8040-F295734661CB}" dt="2024-07-24T08:19:24.309" v="22" actId="47"/>
        <pc:sldMkLst>
          <pc:docMk/>
          <pc:sldMk cId="1762899248" sldId="335"/>
        </pc:sldMkLst>
      </pc:sldChg>
      <pc:sldChg chg="del">
        <pc:chgData name="Bram Heyns" userId="7a623cc0-5b6c-43c7-88a0-ff55db19c79e" providerId="ADAL" clId="{499C2B4B-835E-45D9-8040-F295734661CB}" dt="2024-07-24T08:19:24.309" v="22" actId="47"/>
        <pc:sldMkLst>
          <pc:docMk/>
          <pc:sldMk cId="3897680871" sldId="336"/>
        </pc:sldMkLst>
      </pc:sldChg>
      <pc:sldChg chg="del">
        <pc:chgData name="Bram Heyns" userId="7a623cc0-5b6c-43c7-88a0-ff55db19c79e" providerId="ADAL" clId="{499C2B4B-835E-45D9-8040-F295734661CB}" dt="2024-07-24T08:19:24.309" v="22" actId="47"/>
        <pc:sldMkLst>
          <pc:docMk/>
          <pc:sldMk cId="2584353199" sldId="337"/>
        </pc:sldMkLst>
      </pc:sldChg>
      <pc:sldChg chg="del">
        <pc:chgData name="Bram Heyns" userId="7a623cc0-5b6c-43c7-88a0-ff55db19c79e" providerId="ADAL" clId="{499C2B4B-835E-45D9-8040-F295734661CB}" dt="2024-07-24T08:19:24.309" v="22" actId="47"/>
        <pc:sldMkLst>
          <pc:docMk/>
          <pc:sldMk cId="452523862" sldId="338"/>
        </pc:sldMkLst>
      </pc:sldChg>
      <pc:sldChg chg="modSp add mod">
        <pc:chgData name="Bram Heyns" userId="7a623cc0-5b6c-43c7-88a0-ff55db19c79e" providerId="ADAL" clId="{499C2B4B-835E-45D9-8040-F295734661CB}" dt="2024-07-24T10:30:52.588" v="523" actId="20577"/>
        <pc:sldMkLst>
          <pc:docMk/>
          <pc:sldMk cId="3118081764" sldId="338"/>
        </pc:sldMkLst>
      </pc:sldChg>
      <pc:sldChg chg="addSp modSp new mod">
        <pc:chgData name="Bram Heyns" userId="7a623cc0-5b6c-43c7-88a0-ff55db19c79e" providerId="ADAL" clId="{499C2B4B-835E-45D9-8040-F295734661CB}" dt="2024-07-25T06:43:10.093" v="586" actId="1076"/>
        <pc:sldMkLst>
          <pc:docMk/>
          <pc:sldMk cId="220524650" sldId="339"/>
        </pc:sldMkLst>
      </pc:sldChg>
      <pc:sldChg chg="del">
        <pc:chgData name="Bram Heyns" userId="7a623cc0-5b6c-43c7-88a0-ff55db19c79e" providerId="ADAL" clId="{499C2B4B-835E-45D9-8040-F295734661CB}" dt="2024-07-24T08:19:24.309" v="22" actId="47"/>
        <pc:sldMkLst>
          <pc:docMk/>
          <pc:sldMk cId="815045140" sldId="339"/>
        </pc:sldMkLst>
      </pc:sldChg>
      <pc:sldChg chg="del">
        <pc:chgData name="Bram Heyns" userId="7a623cc0-5b6c-43c7-88a0-ff55db19c79e" providerId="ADAL" clId="{499C2B4B-835E-45D9-8040-F295734661CB}" dt="2024-07-24T08:19:24.309" v="22" actId="47"/>
        <pc:sldMkLst>
          <pc:docMk/>
          <pc:sldMk cId="655864149" sldId="340"/>
        </pc:sldMkLst>
      </pc:sldChg>
      <pc:sldChg chg="addSp modSp new mod">
        <pc:chgData name="Bram Heyns" userId="7a623cc0-5b6c-43c7-88a0-ff55db19c79e" providerId="ADAL" clId="{499C2B4B-835E-45D9-8040-F295734661CB}" dt="2024-07-25T06:44:59.502" v="650"/>
        <pc:sldMkLst>
          <pc:docMk/>
          <pc:sldMk cId="1128651979" sldId="340"/>
        </pc:sldMkLst>
      </pc:sldChg>
      <pc:sldChg chg="del">
        <pc:chgData name="Bram Heyns" userId="7a623cc0-5b6c-43c7-88a0-ff55db19c79e" providerId="ADAL" clId="{499C2B4B-835E-45D9-8040-F295734661CB}" dt="2024-07-24T08:19:24.309" v="22" actId="47"/>
        <pc:sldMkLst>
          <pc:docMk/>
          <pc:sldMk cId="982730671" sldId="341"/>
        </pc:sldMkLst>
      </pc:sldChg>
      <pc:sldChg chg="addSp modSp new mod ord">
        <pc:chgData name="Bram Heyns" userId="7a623cc0-5b6c-43c7-88a0-ff55db19c79e" providerId="ADAL" clId="{499C2B4B-835E-45D9-8040-F295734661CB}" dt="2024-08-23T09:16:29.151" v="1075"/>
        <pc:sldMkLst>
          <pc:docMk/>
          <pc:sldMk cId="3373124922" sldId="341"/>
        </pc:sldMkLst>
      </pc:sldChg>
      <pc:sldChg chg="addSp modSp new mod">
        <pc:chgData name="Bram Heyns" userId="7a623cc0-5b6c-43c7-88a0-ff55db19c79e" providerId="ADAL" clId="{499C2B4B-835E-45D9-8040-F295734661CB}" dt="2024-08-23T09:17:10.948" v="1114" actId="1076"/>
        <pc:sldMkLst>
          <pc:docMk/>
          <pc:sldMk cId="1553241382" sldId="342"/>
        </pc:sldMkLst>
      </pc:sldChg>
      <pc:sldChg chg="del">
        <pc:chgData name="Bram Heyns" userId="7a623cc0-5b6c-43c7-88a0-ff55db19c79e" providerId="ADAL" clId="{499C2B4B-835E-45D9-8040-F295734661CB}" dt="2024-07-24T08:19:24.309" v="22" actId="47"/>
        <pc:sldMkLst>
          <pc:docMk/>
          <pc:sldMk cId="2249220468" sldId="342"/>
        </pc:sldMkLst>
      </pc:sldChg>
      <pc:sldChg chg="addSp delSp modSp new mod">
        <pc:chgData name="Bram Heyns" userId="7a623cc0-5b6c-43c7-88a0-ff55db19c79e" providerId="ADAL" clId="{499C2B4B-835E-45D9-8040-F295734661CB}" dt="2024-08-23T09:25:23.657" v="1160" actId="1036"/>
        <pc:sldMkLst>
          <pc:docMk/>
          <pc:sldMk cId="300207490" sldId="343"/>
        </pc:sldMkLst>
      </pc:sldChg>
      <pc:sldChg chg="del">
        <pc:chgData name="Bram Heyns" userId="7a623cc0-5b6c-43c7-88a0-ff55db19c79e" providerId="ADAL" clId="{499C2B4B-835E-45D9-8040-F295734661CB}" dt="2024-07-24T08:19:24.309" v="22" actId="47"/>
        <pc:sldMkLst>
          <pc:docMk/>
          <pc:sldMk cId="2537657716" sldId="343"/>
        </pc:sldMkLst>
      </pc:sldChg>
      <pc:sldChg chg="modSp new del mod">
        <pc:chgData name="Bram Heyns" userId="7a623cc0-5b6c-43c7-88a0-ff55db19c79e" providerId="ADAL" clId="{499C2B4B-835E-45D9-8040-F295734661CB}" dt="2024-08-23T16:22:01.405" v="3600" actId="47"/>
        <pc:sldMkLst>
          <pc:docMk/>
          <pc:sldMk cId="3293559983" sldId="344"/>
        </pc:sldMkLst>
      </pc:sldChg>
      <pc:sldChg chg="del">
        <pc:chgData name="Bram Heyns" userId="7a623cc0-5b6c-43c7-88a0-ff55db19c79e" providerId="ADAL" clId="{499C2B4B-835E-45D9-8040-F295734661CB}" dt="2024-07-24T08:19:24.309" v="22" actId="47"/>
        <pc:sldMkLst>
          <pc:docMk/>
          <pc:sldMk cId="4165847042" sldId="344"/>
        </pc:sldMkLst>
      </pc:sldChg>
      <pc:sldChg chg="addSp modSp new mod">
        <pc:chgData name="Bram Heyns" userId="7a623cc0-5b6c-43c7-88a0-ff55db19c79e" providerId="ADAL" clId="{499C2B4B-835E-45D9-8040-F295734661CB}" dt="2024-08-23T09:14:44.249" v="1045"/>
        <pc:sldMkLst>
          <pc:docMk/>
          <pc:sldMk cId="465561653" sldId="345"/>
        </pc:sldMkLst>
      </pc:sldChg>
      <pc:sldChg chg="del">
        <pc:chgData name="Bram Heyns" userId="7a623cc0-5b6c-43c7-88a0-ff55db19c79e" providerId="ADAL" clId="{499C2B4B-835E-45D9-8040-F295734661CB}" dt="2024-07-24T08:19:24.309" v="22" actId="47"/>
        <pc:sldMkLst>
          <pc:docMk/>
          <pc:sldMk cId="3610334757" sldId="345"/>
        </pc:sldMkLst>
      </pc:sldChg>
      <pc:sldChg chg="del">
        <pc:chgData name="Bram Heyns" userId="7a623cc0-5b6c-43c7-88a0-ff55db19c79e" providerId="ADAL" clId="{499C2B4B-835E-45D9-8040-F295734661CB}" dt="2024-07-24T08:19:24.309" v="22" actId="47"/>
        <pc:sldMkLst>
          <pc:docMk/>
          <pc:sldMk cId="3684787643" sldId="346"/>
        </pc:sldMkLst>
      </pc:sldChg>
      <pc:sldChg chg="addSp modSp new mod">
        <pc:chgData name="Bram Heyns" userId="7a623cc0-5b6c-43c7-88a0-ff55db19c79e" providerId="ADAL" clId="{499C2B4B-835E-45D9-8040-F295734661CB}" dt="2024-08-23T08:59:48.375" v="941" actId="1076"/>
        <pc:sldMkLst>
          <pc:docMk/>
          <pc:sldMk cId="4062277002" sldId="346"/>
        </pc:sldMkLst>
      </pc:sldChg>
      <pc:sldChg chg="del">
        <pc:chgData name="Bram Heyns" userId="7a623cc0-5b6c-43c7-88a0-ff55db19c79e" providerId="ADAL" clId="{499C2B4B-835E-45D9-8040-F295734661CB}" dt="2024-07-24T08:19:24.309" v="22" actId="47"/>
        <pc:sldMkLst>
          <pc:docMk/>
          <pc:sldMk cId="825156954" sldId="347"/>
        </pc:sldMkLst>
      </pc:sldChg>
      <pc:sldChg chg="addSp modSp new mod">
        <pc:chgData name="Bram Heyns" userId="7a623cc0-5b6c-43c7-88a0-ff55db19c79e" providerId="ADAL" clId="{499C2B4B-835E-45D9-8040-F295734661CB}" dt="2024-08-23T09:00:33.547" v="977" actId="1076"/>
        <pc:sldMkLst>
          <pc:docMk/>
          <pc:sldMk cId="2360953100" sldId="347"/>
        </pc:sldMkLst>
      </pc:sldChg>
      <pc:sldChg chg="del">
        <pc:chgData name="Bram Heyns" userId="7a623cc0-5b6c-43c7-88a0-ff55db19c79e" providerId="ADAL" clId="{499C2B4B-835E-45D9-8040-F295734661CB}" dt="2024-07-24T08:19:24.309" v="22" actId="47"/>
        <pc:sldMkLst>
          <pc:docMk/>
          <pc:sldMk cId="3947946448" sldId="348"/>
        </pc:sldMkLst>
      </pc:sldChg>
      <pc:sldChg chg="addSp modSp new mod">
        <pc:chgData name="Bram Heyns" userId="7a623cc0-5b6c-43c7-88a0-ff55db19c79e" providerId="ADAL" clId="{499C2B4B-835E-45D9-8040-F295734661CB}" dt="2024-08-23T09:12:18.895" v="1002" actId="1076"/>
        <pc:sldMkLst>
          <pc:docMk/>
          <pc:sldMk cId="4028839235" sldId="348"/>
        </pc:sldMkLst>
      </pc:sldChg>
      <pc:sldChg chg="del">
        <pc:chgData name="Bram Heyns" userId="7a623cc0-5b6c-43c7-88a0-ff55db19c79e" providerId="ADAL" clId="{499C2B4B-835E-45D9-8040-F295734661CB}" dt="2024-07-24T08:19:24.309" v="22" actId="47"/>
        <pc:sldMkLst>
          <pc:docMk/>
          <pc:sldMk cId="1770013441" sldId="349"/>
        </pc:sldMkLst>
      </pc:sldChg>
      <pc:sldChg chg="addSp modSp new del mod">
        <pc:chgData name="Bram Heyns" userId="7a623cc0-5b6c-43c7-88a0-ff55db19c79e" providerId="ADAL" clId="{499C2B4B-835E-45D9-8040-F295734661CB}" dt="2024-08-23T10:37:20.031" v="1289" actId="47"/>
        <pc:sldMkLst>
          <pc:docMk/>
          <pc:sldMk cId="2222781233" sldId="349"/>
        </pc:sldMkLst>
      </pc:sldChg>
      <pc:sldChg chg="addSp modSp new mod">
        <pc:chgData name="Bram Heyns" userId="7a623cc0-5b6c-43c7-88a0-ff55db19c79e" providerId="ADAL" clId="{499C2B4B-835E-45D9-8040-F295734661CB}" dt="2024-08-23T10:33:53.221" v="1206" actId="1076"/>
        <pc:sldMkLst>
          <pc:docMk/>
          <pc:sldMk cId="796911077" sldId="350"/>
        </pc:sldMkLst>
      </pc:sldChg>
      <pc:sldChg chg="del">
        <pc:chgData name="Bram Heyns" userId="7a623cc0-5b6c-43c7-88a0-ff55db19c79e" providerId="ADAL" clId="{499C2B4B-835E-45D9-8040-F295734661CB}" dt="2024-07-24T08:19:24.309" v="22" actId="47"/>
        <pc:sldMkLst>
          <pc:docMk/>
          <pc:sldMk cId="1449556766" sldId="350"/>
        </pc:sldMkLst>
      </pc:sldChg>
      <pc:sldChg chg="del">
        <pc:chgData name="Bram Heyns" userId="7a623cc0-5b6c-43c7-88a0-ff55db19c79e" providerId="ADAL" clId="{499C2B4B-835E-45D9-8040-F295734661CB}" dt="2024-07-24T08:19:24.309" v="22" actId="47"/>
        <pc:sldMkLst>
          <pc:docMk/>
          <pc:sldMk cId="1446959923" sldId="351"/>
        </pc:sldMkLst>
      </pc:sldChg>
      <pc:sldChg chg="addSp delSp modSp new mod">
        <pc:chgData name="Bram Heyns" userId="7a623cc0-5b6c-43c7-88a0-ff55db19c79e" providerId="ADAL" clId="{499C2B4B-835E-45D9-8040-F295734661CB}" dt="2024-08-23T10:39:24.297" v="1346" actId="478"/>
        <pc:sldMkLst>
          <pc:docMk/>
          <pc:sldMk cId="2774749513" sldId="351"/>
        </pc:sldMkLst>
      </pc:sldChg>
      <pc:sldChg chg="del">
        <pc:chgData name="Bram Heyns" userId="7a623cc0-5b6c-43c7-88a0-ff55db19c79e" providerId="ADAL" clId="{499C2B4B-835E-45D9-8040-F295734661CB}" dt="2024-07-24T08:19:24.309" v="22" actId="47"/>
        <pc:sldMkLst>
          <pc:docMk/>
          <pc:sldMk cId="715575671" sldId="352"/>
        </pc:sldMkLst>
      </pc:sldChg>
      <pc:sldChg chg="addSp modSp new mod">
        <pc:chgData name="Bram Heyns" userId="7a623cc0-5b6c-43c7-88a0-ff55db19c79e" providerId="ADAL" clId="{499C2B4B-835E-45D9-8040-F295734661CB}" dt="2024-08-23T10:34:43.729" v="1242" actId="1076"/>
        <pc:sldMkLst>
          <pc:docMk/>
          <pc:sldMk cId="3290884644" sldId="352"/>
        </pc:sldMkLst>
      </pc:sldChg>
      <pc:sldChg chg="addSp delSp modSp new mod">
        <pc:chgData name="Bram Heyns" userId="7a623cc0-5b6c-43c7-88a0-ff55db19c79e" providerId="ADAL" clId="{499C2B4B-835E-45D9-8040-F295734661CB}" dt="2024-08-23T10:37:15.301" v="1288" actId="14100"/>
        <pc:sldMkLst>
          <pc:docMk/>
          <pc:sldMk cId="2885051365" sldId="353"/>
        </pc:sldMkLst>
      </pc:sldChg>
      <pc:sldChg chg="del">
        <pc:chgData name="Bram Heyns" userId="7a623cc0-5b6c-43c7-88a0-ff55db19c79e" providerId="ADAL" clId="{499C2B4B-835E-45D9-8040-F295734661CB}" dt="2024-07-24T08:19:24.309" v="22" actId="47"/>
        <pc:sldMkLst>
          <pc:docMk/>
          <pc:sldMk cId="3319716018" sldId="353"/>
        </pc:sldMkLst>
      </pc:sldChg>
      <pc:sldChg chg="del">
        <pc:chgData name="Bram Heyns" userId="7a623cc0-5b6c-43c7-88a0-ff55db19c79e" providerId="ADAL" clId="{499C2B4B-835E-45D9-8040-F295734661CB}" dt="2024-07-24T08:19:24.309" v="22" actId="47"/>
        <pc:sldMkLst>
          <pc:docMk/>
          <pc:sldMk cId="2225369961" sldId="354"/>
        </pc:sldMkLst>
      </pc:sldChg>
      <pc:sldChg chg="addSp delSp modSp add mod">
        <pc:chgData name="Bram Heyns" userId="7a623cc0-5b6c-43c7-88a0-ff55db19c79e" providerId="ADAL" clId="{499C2B4B-835E-45D9-8040-F295734661CB}" dt="2024-08-23T10:40:16.538" v="1368" actId="1076"/>
        <pc:sldMkLst>
          <pc:docMk/>
          <pc:sldMk cId="2403067918" sldId="354"/>
        </pc:sldMkLst>
      </pc:sldChg>
      <pc:sldChg chg="add del">
        <pc:chgData name="Bram Heyns" userId="7a623cc0-5b6c-43c7-88a0-ff55db19c79e" providerId="ADAL" clId="{499C2B4B-835E-45D9-8040-F295734661CB}" dt="2024-08-23T10:37:40.665" v="1291"/>
        <pc:sldMkLst>
          <pc:docMk/>
          <pc:sldMk cId="3240440634" sldId="354"/>
        </pc:sldMkLst>
      </pc:sldChg>
      <pc:sldChg chg="del">
        <pc:chgData name="Bram Heyns" userId="7a623cc0-5b6c-43c7-88a0-ff55db19c79e" providerId="ADAL" clId="{499C2B4B-835E-45D9-8040-F295734661CB}" dt="2024-07-24T08:19:24.309" v="22" actId="47"/>
        <pc:sldMkLst>
          <pc:docMk/>
          <pc:sldMk cId="401129132" sldId="355"/>
        </pc:sldMkLst>
      </pc:sldChg>
      <pc:sldChg chg="addSp modSp new mod">
        <pc:chgData name="Bram Heyns" userId="7a623cc0-5b6c-43c7-88a0-ff55db19c79e" providerId="ADAL" clId="{499C2B4B-835E-45D9-8040-F295734661CB}" dt="2024-08-23T10:40:47.912" v="1383"/>
        <pc:sldMkLst>
          <pc:docMk/>
          <pc:sldMk cId="2908208820" sldId="355"/>
        </pc:sldMkLst>
      </pc:sldChg>
      <pc:sldChg chg="addSp modSp new mod">
        <pc:chgData name="Bram Heyns" userId="7a623cc0-5b6c-43c7-88a0-ff55db19c79e" providerId="ADAL" clId="{499C2B4B-835E-45D9-8040-F295734661CB}" dt="2024-08-23T11:20:14.005" v="1418" actId="1076"/>
        <pc:sldMkLst>
          <pc:docMk/>
          <pc:sldMk cId="956795153" sldId="356"/>
        </pc:sldMkLst>
      </pc:sldChg>
      <pc:sldChg chg="del">
        <pc:chgData name="Bram Heyns" userId="7a623cc0-5b6c-43c7-88a0-ff55db19c79e" providerId="ADAL" clId="{499C2B4B-835E-45D9-8040-F295734661CB}" dt="2024-07-24T08:19:24.309" v="22" actId="47"/>
        <pc:sldMkLst>
          <pc:docMk/>
          <pc:sldMk cId="3037350868" sldId="356"/>
        </pc:sldMkLst>
      </pc:sldChg>
      <pc:sldChg chg="addSp delSp modSp new mod">
        <pc:chgData name="Bram Heyns" userId="7a623cc0-5b6c-43c7-88a0-ff55db19c79e" providerId="ADAL" clId="{499C2B4B-835E-45D9-8040-F295734661CB}" dt="2024-08-25T09:01:04.872" v="3602" actId="13926"/>
        <pc:sldMkLst>
          <pc:docMk/>
          <pc:sldMk cId="3719542638" sldId="357"/>
        </pc:sldMkLst>
      </pc:sldChg>
      <pc:sldChg chg="del">
        <pc:chgData name="Bram Heyns" userId="7a623cc0-5b6c-43c7-88a0-ff55db19c79e" providerId="ADAL" clId="{499C2B4B-835E-45D9-8040-F295734661CB}" dt="2024-07-24T08:19:24.309" v="22" actId="47"/>
        <pc:sldMkLst>
          <pc:docMk/>
          <pc:sldMk cId="4135802480" sldId="357"/>
        </pc:sldMkLst>
      </pc:sldChg>
      <pc:sldChg chg="del">
        <pc:chgData name="Bram Heyns" userId="7a623cc0-5b6c-43c7-88a0-ff55db19c79e" providerId="ADAL" clId="{499C2B4B-835E-45D9-8040-F295734661CB}" dt="2024-07-24T08:19:24.309" v="22" actId="47"/>
        <pc:sldMkLst>
          <pc:docMk/>
          <pc:sldMk cId="1360528894" sldId="358"/>
        </pc:sldMkLst>
      </pc:sldChg>
      <pc:sldChg chg="addSp modSp new mod">
        <pc:chgData name="Bram Heyns" userId="7a623cc0-5b6c-43c7-88a0-ff55db19c79e" providerId="ADAL" clId="{499C2B4B-835E-45D9-8040-F295734661CB}" dt="2024-08-23T11:21:08.804" v="1440" actId="1076"/>
        <pc:sldMkLst>
          <pc:docMk/>
          <pc:sldMk cId="3250400845" sldId="358"/>
        </pc:sldMkLst>
      </pc:sldChg>
      <pc:sldChg chg="addSp modSp new mod">
        <pc:chgData name="Bram Heyns" userId="7a623cc0-5b6c-43c7-88a0-ff55db19c79e" providerId="ADAL" clId="{499C2B4B-835E-45D9-8040-F295734661CB}" dt="2024-08-23T11:24:09.030" v="1570" actId="404"/>
        <pc:sldMkLst>
          <pc:docMk/>
          <pc:sldMk cId="3121734714" sldId="359"/>
        </pc:sldMkLst>
      </pc:sldChg>
      <pc:sldChg chg="addSp delSp modSp add mod ord">
        <pc:chgData name="Bram Heyns" userId="7a623cc0-5b6c-43c7-88a0-ff55db19c79e" providerId="ADAL" clId="{499C2B4B-835E-45D9-8040-F295734661CB}" dt="2024-08-23T11:23:21.317" v="1506" actId="20577"/>
        <pc:sldMkLst>
          <pc:docMk/>
          <pc:sldMk cId="428960942" sldId="360"/>
        </pc:sldMkLst>
      </pc:sldChg>
      <pc:sldChg chg="add del">
        <pc:chgData name="Bram Heyns" userId="7a623cc0-5b6c-43c7-88a0-ff55db19c79e" providerId="ADAL" clId="{499C2B4B-835E-45D9-8040-F295734661CB}" dt="2024-08-23T11:22:06.935" v="1442"/>
        <pc:sldMkLst>
          <pc:docMk/>
          <pc:sldMk cId="2174309610" sldId="360"/>
        </pc:sldMkLst>
      </pc:sldChg>
      <pc:sldChg chg="del">
        <pc:chgData name="Bram Heyns" userId="7a623cc0-5b6c-43c7-88a0-ff55db19c79e" providerId="ADAL" clId="{499C2B4B-835E-45D9-8040-F295734661CB}" dt="2024-07-24T08:19:24.309" v="22" actId="47"/>
        <pc:sldMkLst>
          <pc:docMk/>
          <pc:sldMk cId="3339679345" sldId="360"/>
        </pc:sldMkLst>
      </pc:sldChg>
      <pc:sldChg chg="addSp delSp modSp new mod">
        <pc:chgData name="Bram Heyns" userId="7a623cc0-5b6c-43c7-88a0-ff55db19c79e" providerId="ADAL" clId="{499C2B4B-835E-45D9-8040-F295734661CB}" dt="2024-08-23T11:24:57.985" v="1614" actId="478"/>
        <pc:sldMkLst>
          <pc:docMk/>
          <pc:sldMk cId="420087090" sldId="361"/>
        </pc:sldMkLst>
      </pc:sldChg>
      <pc:sldChg chg="del">
        <pc:chgData name="Bram Heyns" userId="7a623cc0-5b6c-43c7-88a0-ff55db19c79e" providerId="ADAL" clId="{499C2B4B-835E-45D9-8040-F295734661CB}" dt="2024-07-24T08:19:24.309" v="22" actId="47"/>
        <pc:sldMkLst>
          <pc:docMk/>
          <pc:sldMk cId="1434239722" sldId="361"/>
        </pc:sldMkLst>
      </pc:sldChg>
      <pc:sldChg chg="addSp modSp new mod modNotesTx">
        <pc:chgData name="Bram Heyns" userId="7a623cc0-5b6c-43c7-88a0-ff55db19c79e" providerId="ADAL" clId="{499C2B4B-835E-45D9-8040-F295734661CB}" dt="2024-08-23T11:28:14.972" v="1646"/>
        <pc:sldMkLst>
          <pc:docMk/>
          <pc:sldMk cId="2116250251" sldId="362"/>
        </pc:sldMkLst>
      </pc:sldChg>
      <pc:sldChg chg="del">
        <pc:chgData name="Bram Heyns" userId="7a623cc0-5b6c-43c7-88a0-ff55db19c79e" providerId="ADAL" clId="{499C2B4B-835E-45D9-8040-F295734661CB}" dt="2024-07-24T08:19:24.309" v="22" actId="47"/>
        <pc:sldMkLst>
          <pc:docMk/>
          <pc:sldMk cId="2607971927" sldId="362"/>
        </pc:sldMkLst>
      </pc:sldChg>
      <pc:sldChg chg="addSp modSp new mod modNotesTx">
        <pc:chgData name="Bram Heyns" userId="7a623cc0-5b6c-43c7-88a0-ff55db19c79e" providerId="ADAL" clId="{499C2B4B-835E-45D9-8040-F295734661CB}" dt="2024-08-25T09:01:00.111" v="3601" actId="13926"/>
        <pc:sldMkLst>
          <pc:docMk/>
          <pc:sldMk cId="1085963935" sldId="363"/>
        </pc:sldMkLst>
      </pc:sldChg>
      <pc:sldChg chg="del">
        <pc:chgData name="Bram Heyns" userId="7a623cc0-5b6c-43c7-88a0-ff55db19c79e" providerId="ADAL" clId="{499C2B4B-835E-45D9-8040-F295734661CB}" dt="2024-07-24T08:19:24.309" v="22" actId="47"/>
        <pc:sldMkLst>
          <pc:docMk/>
          <pc:sldMk cId="3970039284" sldId="363"/>
        </pc:sldMkLst>
      </pc:sldChg>
      <pc:sldChg chg="del">
        <pc:chgData name="Bram Heyns" userId="7a623cc0-5b6c-43c7-88a0-ff55db19c79e" providerId="ADAL" clId="{499C2B4B-835E-45D9-8040-F295734661CB}" dt="2024-07-24T08:19:24.309" v="22" actId="47"/>
        <pc:sldMkLst>
          <pc:docMk/>
          <pc:sldMk cId="114473241" sldId="364"/>
        </pc:sldMkLst>
      </pc:sldChg>
      <pc:sldChg chg="addSp modSp new mod">
        <pc:chgData name="Bram Heyns" userId="7a623cc0-5b6c-43c7-88a0-ff55db19c79e" providerId="ADAL" clId="{499C2B4B-835E-45D9-8040-F295734661CB}" dt="2024-08-23T11:33:17.234" v="1785" actId="1076"/>
        <pc:sldMkLst>
          <pc:docMk/>
          <pc:sldMk cId="2504997170" sldId="364"/>
        </pc:sldMkLst>
      </pc:sldChg>
      <pc:sldChg chg="del">
        <pc:chgData name="Bram Heyns" userId="7a623cc0-5b6c-43c7-88a0-ff55db19c79e" providerId="ADAL" clId="{499C2B4B-835E-45D9-8040-F295734661CB}" dt="2024-07-24T08:19:24.309" v="22" actId="47"/>
        <pc:sldMkLst>
          <pc:docMk/>
          <pc:sldMk cId="2412160052" sldId="365"/>
        </pc:sldMkLst>
      </pc:sldChg>
      <pc:sldChg chg="addSp modSp new mod">
        <pc:chgData name="Bram Heyns" userId="7a623cc0-5b6c-43c7-88a0-ff55db19c79e" providerId="ADAL" clId="{499C2B4B-835E-45D9-8040-F295734661CB}" dt="2024-08-25T09:01:20.705" v="3603" actId="13926"/>
        <pc:sldMkLst>
          <pc:docMk/>
          <pc:sldMk cId="3239088624" sldId="365"/>
        </pc:sldMkLst>
      </pc:sldChg>
      <pc:sldChg chg="del">
        <pc:chgData name="Bram Heyns" userId="7a623cc0-5b6c-43c7-88a0-ff55db19c79e" providerId="ADAL" clId="{499C2B4B-835E-45D9-8040-F295734661CB}" dt="2024-07-24T08:19:24.309" v="22" actId="47"/>
        <pc:sldMkLst>
          <pc:docMk/>
          <pc:sldMk cId="811850725" sldId="366"/>
        </pc:sldMkLst>
      </pc:sldChg>
      <pc:sldChg chg="addSp delSp modSp new mod">
        <pc:chgData name="Bram Heyns" userId="7a623cc0-5b6c-43c7-88a0-ff55db19c79e" providerId="ADAL" clId="{499C2B4B-835E-45D9-8040-F295734661CB}" dt="2024-08-23T11:54:21.983" v="2280" actId="20577"/>
        <pc:sldMkLst>
          <pc:docMk/>
          <pc:sldMk cId="1013884002" sldId="366"/>
        </pc:sldMkLst>
      </pc:sldChg>
      <pc:sldChg chg="del">
        <pc:chgData name="Bram Heyns" userId="7a623cc0-5b6c-43c7-88a0-ff55db19c79e" providerId="ADAL" clId="{499C2B4B-835E-45D9-8040-F295734661CB}" dt="2024-07-24T08:19:24.309" v="22" actId="47"/>
        <pc:sldMkLst>
          <pc:docMk/>
          <pc:sldMk cId="2289363497" sldId="367"/>
        </pc:sldMkLst>
      </pc:sldChg>
      <pc:sldChg chg="addSp modSp new mod">
        <pc:chgData name="Bram Heyns" userId="7a623cc0-5b6c-43c7-88a0-ff55db19c79e" providerId="ADAL" clId="{499C2B4B-835E-45D9-8040-F295734661CB}" dt="2024-08-23T11:37:57.997" v="1937" actId="14100"/>
        <pc:sldMkLst>
          <pc:docMk/>
          <pc:sldMk cId="4126269136" sldId="367"/>
        </pc:sldMkLst>
      </pc:sldChg>
      <pc:sldChg chg="add del">
        <pc:chgData name="Bram Heyns" userId="7a623cc0-5b6c-43c7-88a0-ff55db19c79e" providerId="ADAL" clId="{499C2B4B-835E-45D9-8040-F295734661CB}" dt="2024-08-23T11:35:43.711" v="1831"/>
        <pc:sldMkLst>
          <pc:docMk/>
          <pc:sldMk cId="1661698888" sldId="368"/>
        </pc:sldMkLst>
      </pc:sldChg>
      <pc:sldChg chg="addSp delSp modSp add mod">
        <pc:chgData name="Bram Heyns" userId="7a623cc0-5b6c-43c7-88a0-ff55db19c79e" providerId="ADAL" clId="{499C2B4B-835E-45D9-8040-F295734661CB}" dt="2024-08-23T11:46:25.653" v="2187" actId="20577"/>
        <pc:sldMkLst>
          <pc:docMk/>
          <pc:sldMk cId="2836116873" sldId="368"/>
        </pc:sldMkLst>
      </pc:sldChg>
      <pc:sldChg chg="del">
        <pc:chgData name="Bram Heyns" userId="7a623cc0-5b6c-43c7-88a0-ff55db19c79e" providerId="ADAL" clId="{499C2B4B-835E-45D9-8040-F295734661CB}" dt="2024-07-24T08:19:24.309" v="22" actId="47"/>
        <pc:sldMkLst>
          <pc:docMk/>
          <pc:sldMk cId="2963840498" sldId="368"/>
        </pc:sldMkLst>
      </pc:sldChg>
      <pc:sldChg chg="del">
        <pc:chgData name="Bram Heyns" userId="7a623cc0-5b6c-43c7-88a0-ff55db19c79e" providerId="ADAL" clId="{499C2B4B-835E-45D9-8040-F295734661CB}" dt="2024-07-24T08:19:24.309" v="22" actId="47"/>
        <pc:sldMkLst>
          <pc:docMk/>
          <pc:sldMk cId="746938498" sldId="369"/>
        </pc:sldMkLst>
      </pc:sldChg>
      <pc:sldChg chg="addSp modSp new mod">
        <pc:chgData name="Bram Heyns" userId="7a623cc0-5b6c-43c7-88a0-ff55db19c79e" providerId="ADAL" clId="{499C2B4B-835E-45D9-8040-F295734661CB}" dt="2024-08-23T11:39:08.390" v="1975" actId="732"/>
        <pc:sldMkLst>
          <pc:docMk/>
          <pc:sldMk cId="1449044984" sldId="369"/>
        </pc:sldMkLst>
      </pc:sldChg>
      <pc:sldChg chg="new del">
        <pc:chgData name="Bram Heyns" userId="7a623cc0-5b6c-43c7-88a0-ff55db19c79e" providerId="ADAL" clId="{499C2B4B-835E-45D9-8040-F295734661CB}" dt="2024-08-23T11:37:00.649" v="1861" actId="680"/>
        <pc:sldMkLst>
          <pc:docMk/>
          <pc:sldMk cId="2656825065" sldId="369"/>
        </pc:sldMkLst>
      </pc:sldChg>
      <pc:sldChg chg="del">
        <pc:chgData name="Bram Heyns" userId="7a623cc0-5b6c-43c7-88a0-ff55db19c79e" providerId="ADAL" clId="{499C2B4B-835E-45D9-8040-F295734661CB}" dt="2024-07-24T08:19:24.309" v="22" actId="47"/>
        <pc:sldMkLst>
          <pc:docMk/>
          <pc:sldMk cId="174489024" sldId="370"/>
        </pc:sldMkLst>
      </pc:sldChg>
      <pc:sldChg chg="addSp modSp new mod">
        <pc:chgData name="Bram Heyns" userId="7a623cc0-5b6c-43c7-88a0-ff55db19c79e" providerId="ADAL" clId="{499C2B4B-835E-45D9-8040-F295734661CB}" dt="2024-08-23T11:40:26.257" v="2089"/>
        <pc:sldMkLst>
          <pc:docMk/>
          <pc:sldMk cId="884015411" sldId="370"/>
        </pc:sldMkLst>
      </pc:sldChg>
      <pc:sldChg chg="del">
        <pc:chgData name="Bram Heyns" userId="7a623cc0-5b6c-43c7-88a0-ff55db19c79e" providerId="ADAL" clId="{499C2B4B-835E-45D9-8040-F295734661CB}" dt="2024-07-24T08:19:24.309" v="22" actId="47"/>
        <pc:sldMkLst>
          <pc:docMk/>
          <pc:sldMk cId="570116779" sldId="371"/>
        </pc:sldMkLst>
      </pc:sldChg>
      <pc:sldChg chg="addSp modSp new mod">
        <pc:chgData name="Bram Heyns" userId="7a623cc0-5b6c-43c7-88a0-ff55db19c79e" providerId="ADAL" clId="{499C2B4B-835E-45D9-8040-F295734661CB}" dt="2024-08-23T11:42:14.704" v="2139" actId="1076"/>
        <pc:sldMkLst>
          <pc:docMk/>
          <pc:sldMk cId="2404035590" sldId="371"/>
        </pc:sldMkLst>
      </pc:sldChg>
      <pc:sldChg chg="del">
        <pc:chgData name="Bram Heyns" userId="7a623cc0-5b6c-43c7-88a0-ff55db19c79e" providerId="ADAL" clId="{499C2B4B-835E-45D9-8040-F295734661CB}" dt="2024-07-24T08:19:24.309" v="22" actId="47"/>
        <pc:sldMkLst>
          <pc:docMk/>
          <pc:sldMk cId="2642163270" sldId="372"/>
        </pc:sldMkLst>
      </pc:sldChg>
      <pc:sldChg chg="add del">
        <pc:chgData name="Bram Heyns" userId="7a623cc0-5b6c-43c7-88a0-ff55db19c79e" providerId="ADAL" clId="{499C2B4B-835E-45D9-8040-F295734661CB}" dt="2024-08-23T11:40:51.844" v="2092"/>
        <pc:sldMkLst>
          <pc:docMk/>
          <pc:sldMk cId="3556989225" sldId="372"/>
        </pc:sldMkLst>
      </pc:sldChg>
      <pc:sldChg chg="addSp delSp modSp add mod">
        <pc:chgData name="Bram Heyns" userId="7a623cc0-5b6c-43c7-88a0-ff55db19c79e" providerId="ADAL" clId="{499C2B4B-835E-45D9-8040-F295734661CB}" dt="2024-08-23T11:46:10.200" v="2179" actId="14100"/>
        <pc:sldMkLst>
          <pc:docMk/>
          <pc:sldMk cId="3844357733" sldId="372"/>
        </pc:sldMkLst>
      </pc:sldChg>
      <pc:sldChg chg="del">
        <pc:chgData name="Bram Heyns" userId="7a623cc0-5b6c-43c7-88a0-ff55db19c79e" providerId="ADAL" clId="{499C2B4B-835E-45D9-8040-F295734661CB}" dt="2024-07-24T08:19:24.309" v="22" actId="47"/>
        <pc:sldMkLst>
          <pc:docMk/>
          <pc:sldMk cId="762751210" sldId="373"/>
        </pc:sldMkLst>
      </pc:sldChg>
      <pc:sldChg chg="addSp modSp new mod">
        <pc:chgData name="Bram Heyns" userId="7a623cc0-5b6c-43c7-88a0-ff55db19c79e" providerId="ADAL" clId="{499C2B4B-835E-45D9-8040-F295734661CB}" dt="2024-08-23T11:43:18.946" v="2171" actId="1076"/>
        <pc:sldMkLst>
          <pc:docMk/>
          <pc:sldMk cId="3938083812" sldId="373"/>
        </pc:sldMkLst>
      </pc:sldChg>
      <pc:sldChg chg="del">
        <pc:chgData name="Bram Heyns" userId="7a623cc0-5b6c-43c7-88a0-ff55db19c79e" providerId="ADAL" clId="{499C2B4B-835E-45D9-8040-F295734661CB}" dt="2024-07-24T08:19:24.309" v="22" actId="47"/>
        <pc:sldMkLst>
          <pc:docMk/>
          <pc:sldMk cId="957116490" sldId="374"/>
        </pc:sldMkLst>
      </pc:sldChg>
      <pc:sldChg chg="add del">
        <pc:chgData name="Bram Heyns" userId="7a623cc0-5b6c-43c7-88a0-ff55db19c79e" providerId="ADAL" clId="{499C2B4B-835E-45D9-8040-F295734661CB}" dt="2024-08-23T11:46:49.434" v="2189"/>
        <pc:sldMkLst>
          <pc:docMk/>
          <pc:sldMk cId="2094692974" sldId="374"/>
        </pc:sldMkLst>
      </pc:sldChg>
      <pc:sldChg chg="addSp delSp modSp add mod">
        <pc:chgData name="Bram Heyns" userId="7a623cc0-5b6c-43c7-88a0-ff55db19c79e" providerId="ADAL" clId="{499C2B4B-835E-45D9-8040-F295734661CB}" dt="2024-08-23T11:47:46.962" v="2210" actId="14100"/>
        <pc:sldMkLst>
          <pc:docMk/>
          <pc:sldMk cId="2653758819" sldId="374"/>
        </pc:sldMkLst>
      </pc:sldChg>
      <pc:sldChg chg="addSp modSp new mod">
        <pc:chgData name="Bram Heyns" userId="7a623cc0-5b6c-43c7-88a0-ff55db19c79e" providerId="ADAL" clId="{499C2B4B-835E-45D9-8040-F295734661CB}" dt="2024-08-23T11:55:34.055" v="2319" actId="20577"/>
        <pc:sldMkLst>
          <pc:docMk/>
          <pc:sldMk cId="3268065402" sldId="375"/>
        </pc:sldMkLst>
      </pc:sldChg>
      <pc:sldChg chg="addSp modSp new mod">
        <pc:chgData name="Bram Heyns" userId="7a623cc0-5b6c-43c7-88a0-ff55db19c79e" providerId="ADAL" clId="{499C2B4B-835E-45D9-8040-F295734661CB}" dt="2024-08-23T12:11:57.821" v="2581" actId="1036"/>
        <pc:sldMkLst>
          <pc:docMk/>
          <pc:sldMk cId="2849272613" sldId="376"/>
        </pc:sldMkLst>
      </pc:sldChg>
      <pc:sldChg chg="addSp modSp new mod modNotesTx">
        <pc:chgData name="Bram Heyns" userId="7a623cc0-5b6c-43c7-88a0-ff55db19c79e" providerId="ADAL" clId="{499C2B4B-835E-45D9-8040-F295734661CB}" dt="2024-08-23T11:56:29.734" v="2354" actId="1076"/>
        <pc:sldMkLst>
          <pc:docMk/>
          <pc:sldMk cId="3514668977" sldId="377"/>
        </pc:sldMkLst>
      </pc:sldChg>
      <pc:sldChg chg="addSp modSp new mod modNotesTx">
        <pc:chgData name="Bram Heyns" userId="7a623cc0-5b6c-43c7-88a0-ff55db19c79e" providerId="ADAL" clId="{499C2B4B-835E-45D9-8040-F295734661CB}" dt="2024-08-23T11:58:19.605" v="2392" actId="1076"/>
        <pc:sldMkLst>
          <pc:docMk/>
          <pc:sldMk cId="3034132606" sldId="378"/>
        </pc:sldMkLst>
      </pc:sldChg>
      <pc:sldChg chg="addSp delSp modSp new mod">
        <pc:chgData name="Bram Heyns" userId="7a623cc0-5b6c-43c7-88a0-ff55db19c79e" providerId="ADAL" clId="{499C2B4B-835E-45D9-8040-F295734661CB}" dt="2024-08-23T12:16:01.113" v="2591" actId="14100"/>
        <pc:sldMkLst>
          <pc:docMk/>
          <pc:sldMk cId="1574214961" sldId="379"/>
        </pc:sldMkLst>
      </pc:sldChg>
      <pc:sldChg chg="addSp modSp new mod">
        <pc:chgData name="Bram Heyns" userId="7a623cc0-5b6c-43c7-88a0-ff55db19c79e" providerId="ADAL" clId="{499C2B4B-835E-45D9-8040-F295734661CB}" dt="2024-08-23T11:59:02.567" v="2431" actId="1076"/>
        <pc:sldMkLst>
          <pc:docMk/>
          <pc:sldMk cId="3368362371" sldId="380"/>
        </pc:sldMkLst>
      </pc:sldChg>
      <pc:sldChg chg="addSp modSp new mod">
        <pc:chgData name="Bram Heyns" userId="7a623cc0-5b6c-43c7-88a0-ff55db19c79e" providerId="ADAL" clId="{499C2B4B-835E-45D9-8040-F295734661CB}" dt="2024-08-23T12:04:40.768" v="2535" actId="1076"/>
        <pc:sldMkLst>
          <pc:docMk/>
          <pc:sldMk cId="3356108909" sldId="381"/>
        </pc:sldMkLst>
      </pc:sldChg>
      <pc:sldChg chg="addSp modSp new del">
        <pc:chgData name="Bram Heyns" userId="7a623cc0-5b6c-43c7-88a0-ff55db19c79e" providerId="ADAL" clId="{499C2B4B-835E-45D9-8040-F295734661CB}" dt="2024-08-23T12:41:32.046" v="2631" actId="47"/>
        <pc:sldMkLst>
          <pc:docMk/>
          <pc:sldMk cId="1542959098" sldId="382"/>
        </pc:sldMkLst>
      </pc:sldChg>
      <pc:sldChg chg="addSp delSp modSp new mod">
        <pc:chgData name="Bram Heyns" userId="7a623cc0-5b6c-43c7-88a0-ff55db19c79e" providerId="ADAL" clId="{499C2B4B-835E-45D9-8040-F295734661CB}" dt="2024-08-23T15:19:07.422" v="2737" actId="1076"/>
        <pc:sldMkLst>
          <pc:docMk/>
          <pc:sldMk cId="122089814" sldId="383"/>
        </pc:sldMkLst>
      </pc:sldChg>
      <pc:sldChg chg="addSp modSp new">
        <pc:chgData name="Bram Heyns" userId="7a623cc0-5b6c-43c7-88a0-ff55db19c79e" providerId="ADAL" clId="{499C2B4B-835E-45D9-8040-F295734661CB}" dt="2024-08-23T12:41:53.957" v="2635" actId="1076"/>
        <pc:sldMkLst>
          <pc:docMk/>
          <pc:sldMk cId="1450857662" sldId="384"/>
        </pc:sldMkLst>
      </pc:sldChg>
      <pc:sldChg chg="addSp delSp modSp add mod">
        <pc:chgData name="Bram Heyns" userId="7a623cc0-5b6c-43c7-88a0-ff55db19c79e" providerId="ADAL" clId="{499C2B4B-835E-45D9-8040-F295734661CB}" dt="2024-08-23T12:45:29.384" v="2674" actId="1035"/>
        <pc:sldMkLst>
          <pc:docMk/>
          <pc:sldMk cId="1442506039" sldId="385"/>
        </pc:sldMkLst>
      </pc:sldChg>
      <pc:sldChg chg="add del">
        <pc:chgData name="Bram Heyns" userId="7a623cc0-5b6c-43c7-88a0-ff55db19c79e" providerId="ADAL" clId="{499C2B4B-835E-45D9-8040-F295734661CB}" dt="2024-08-23T12:31:53.253" v="2596"/>
        <pc:sldMkLst>
          <pc:docMk/>
          <pc:sldMk cId="1596221865" sldId="385"/>
        </pc:sldMkLst>
      </pc:sldChg>
      <pc:sldChg chg="addSp new">
        <pc:chgData name="Bram Heyns" userId="7a623cc0-5b6c-43c7-88a0-ff55db19c79e" providerId="ADAL" clId="{499C2B4B-835E-45D9-8040-F295734661CB}" dt="2024-08-23T12:43:58.887" v="2636"/>
        <pc:sldMkLst>
          <pc:docMk/>
          <pc:sldMk cId="2566520681" sldId="386"/>
        </pc:sldMkLst>
      </pc:sldChg>
      <pc:sldChg chg="new del">
        <pc:chgData name="Bram Heyns" userId="7a623cc0-5b6c-43c7-88a0-ff55db19c79e" providerId="ADAL" clId="{499C2B4B-835E-45D9-8040-F295734661CB}" dt="2024-08-23T16:22:00.430" v="3599" actId="47"/>
        <pc:sldMkLst>
          <pc:docMk/>
          <pc:sldMk cId="2915651893" sldId="387"/>
        </pc:sldMkLst>
      </pc:sldChg>
      <pc:sldChg chg="modSp new mod">
        <pc:chgData name="Bram Heyns" userId="7a623cc0-5b6c-43c7-88a0-ff55db19c79e" providerId="ADAL" clId="{499C2B4B-835E-45D9-8040-F295734661CB}" dt="2024-08-23T16:01:05.547" v="3465" actId="404"/>
        <pc:sldMkLst>
          <pc:docMk/>
          <pc:sldMk cId="832858155" sldId="388"/>
        </pc:sldMkLst>
      </pc:sldChg>
      <pc:sldChg chg="add">
        <pc:chgData name="Bram Heyns" userId="7a623cc0-5b6c-43c7-88a0-ff55db19c79e" providerId="ADAL" clId="{499C2B4B-835E-45D9-8040-F295734661CB}" dt="2024-08-23T16:01:28.664" v="3466"/>
        <pc:sldMkLst>
          <pc:docMk/>
          <pc:sldMk cId="3720734443" sldId="389"/>
        </pc:sldMkLst>
      </pc:sldChg>
      <pc:sldChg chg="addSp delSp modSp new mod">
        <pc:chgData name="Bram Heyns" userId="7a623cc0-5b6c-43c7-88a0-ff55db19c79e" providerId="ADAL" clId="{499C2B4B-835E-45D9-8040-F295734661CB}" dt="2024-08-23T16:20:24.682" v="3597" actId="1076"/>
        <pc:sldMkLst>
          <pc:docMk/>
          <pc:sldMk cId="3984944287" sldId="390"/>
        </pc:sldMkLst>
      </pc:sldChg>
      <pc:sldChg chg="addSp delSp modSp new mod">
        <pc:chgData name="Bram Heyns" userId="7a623cc0-5b6c-43c7-88a0-ff55db19c79e" providerId="ADAL" clId="{499C2B4B-835E-45D9-8040-F295734661CB}" dt="2024-08-23T16:21:44.271" v="3598" actId="1076"/>
        <pc:sldMkLst>
          <pc:docMk/>
          <pc:sldMk cId="1197554191" sldId="391"/>
        </pc:sldMkLst>
      </pc:sldChg>
      <pc:sldChg chg="addSp modSp new mod">
        <pc:chgData name="Bram Heyns" userId="7a623cc0-5b6c-43c7-88a0-ff55db19c79e" providerId="ADAL" clId="{499C2B4B-835E-45D9-8040-F295734661CB}" dt="2024-08-23T16:10:03.275" v="3550" actId="20577"/>
        <pc:sldMkLst>
          <pc:docMk/>
          <pc:sldMk cId="855638481" sldId="392"/>
        </pc:sldMkLst>
      </pc:sldChg>
      <pc:sldChg chg="addSp modSp new mod">
        <pc:chgData name="Bram Heyns" userId="7a623cc0-5b6c-43c7-88a0-ff55db19c79e" providerId="ADAL" clId="{499C2B4B-835E-45D9-8040-F295734661CB}" dt="2024-08-23T16:14:24.937" v="3569" actId="1076"/>
        <pc:sldMkLst>
          <pc:docMk/>
          <pc:sldMk cId="2779313544" sldId="393"/>
        </pc:sldMkLst>
      </pc:sldChg>
      <pc:sldChg chg="addSp new">
        <pc:chgData name="Bram Heyns" userId="7a623cc0-5b6c-43c7-88a0-ff55db19c79e" providerId="ADAL" clId="{499C2B4B-835E-45D9-8040-F295734661CB}" dt="2024-08-23T16:12:37.438" v="3564"/>
        <pc:sldMkLst>
          <pc:docMk/>
          <pc:sldMk cId="2165687072" sldId="394"/>
        </pc:sldMkLst>
      </pc:sldChg>
    </pc:docChg>
  </pc:docChgLst>
  <pc:docChgLst>
    <pc:chgData name="Bram Heyns" userId="7a623cc0-5b6c-43c7-88a0-ff55db19c79e" providerId="ADAL" clId="{1537250E-6700-4460-8C40-E4554BEEC0B1}"/>
    <pc:docChg chg="undo custSel addSld delSld modSld modSection">
      <pc:chgData name="Bram Heyns" userId="7a623cc0-5b6c-43c7-88a0-ff55db19c79e" providerId="ADAL" clId="{1537250E-6700-4460-8C40-E4554BEEC0B1}" dt="2025-09-10T14:12:24.649" v="2326" actId="20577"/>
      <pc:docMkLst>
        <pc:docMk/>
      </pc:docMkLst>
      <pc:sldChg chg="modSp mod">
        <pc:chgData name="Bram Heyns" userId="7a623cc0-5b6c-43c7-88a0-ff55db19c79e" providerId="ADAL" clId="{1537250E-6700-4460-8C40-E4554BEEC0B1}" dt="2025-09-09T13:43:52.253" v="1645" actId="20577"/>
        <pc:sldMkLst>
          <pc:docMk/>
          <pc:sldMk cId="3616312771" sldId="256"/>
        </pc:sldMkLst>
        <pc:spChg chg="mod">
          <ac:chgData name="Bram Heyns" userId="7a623cc0-5b6c-43c7-88a0-ff55db19c79e" providerId="ADAL" clId="{1537250E-6700-4460-8C40-E4554BEEC0B1}" dt="2025-09-09T13:43:52.253" v="1645" actId="20577"/>
          <ac:spMkLst>
            <pc:docMk/>
            <pc:sldMk cId="3616312771" sldId="256"/>
            <ac:spMk id="3" creationId="{A366B98C-C4D8-05F5-9F65-8885769057E9}"/>
          </ac:spMkLst>
        </pc:spChg>
      </pc:sldChg>
      <pc:sldChg chg="modSp mod">
        <pc:chgData name="Bram Heyns" userId="7a623cc0-5b6c-43c7-88a0-ff55db19c79e" providerId="ADAL" clId="{1537250E-6700-4460-8C40-E4554BEEC0B1}" dt="2025-09-09T13:47:21.149" v="1648" actId="27636"/>
        <pc:sldMkLst>
          <pc:docMk/>
          <pc:sldMk cId="276004885" sldId="257"/>
        </pc:sldMkLst>
        <pc:spChg chg="mod">
          <ac:chgData name="Bram Heyns" userId="7a623cc0-5b6c-43c7-88a0-ff55db19c79e" providerId="ADAL" clId="{1537250E-6700-4460-8C40-E4554BEEC0B1}" dt="2025-09-09T13:47:21.149" v="1648" actId="27636"/>
          <ac:spMkLst>
            <pc:docMk/>
            <pc:sldMk cId="276004885" sldId="257"/>
            <ac:spMk id="4" creationId="{8F1F9D7B-3F2A-67D6-D6AA-B56D421D50C1}"/>
          </ac:spMkLst>
        </pc:spChg>
      </pc:sldChg>
      <pc:sldChg chg="modSp mod">
        <pc:chgData name="Bram Heyns" userId="7a623cc0-5b6c-43c7-88a0-ff55db19c79e" providerId="ADAL" clId="{1537250E-6700-4460-8C40-E4554BEEC0B1}" dt="2025-09-10T11:12:59.307" v="1673" actId="790"/>
        <pc:sldMkLst>
          <pc:docMk/>
          <pc:sldMk cId="4036892778" sldId="276"/>
        </pc:sldMkLst>
        <pc:spChg chg="mod">
          <ac:chgData name="Bram Heyns" userId="7a623cc0-5b6c-43c7-88a0-ff55db19c79e" providerId="ADAL" clId="{1537250E-6700-4460-8C40-E4554BEEC0B1}" dt="2025-09-10T11:12:59.307" v="1673" actId="790"/>
          <ac:spMkLst>
            <pc:docMk/>
            <pc:sldMk cId="4036892778" sldId="276"/>
            <ac:spMk id="3" creationId="{F551E43C-91D9-5B8F-5E52-86B72F1C3A34}"/>
          </ac:spMkLst>
        </pc:spChg>
      </pc:sldChg>
      <pc:sldChg chg="add del">
        <pc:chgData name="Bram Heyns" userId="7a623cc0-5b6c-43c7-88a0-ff55db19c79e" providerId="ADAL" clId="{1537250E-6700-4460-8C40-E4554BEEC0B1}" dt="2025-09-09T13:48:09.463" v="1651"/>
        <pc:sldMkLst>
          <pc:docMk/>
          <pc:sldMk cId="2164579019" sldId="310"/>
        </pc:sldMkLst>
      </pc:sldChg>
      <pc:sldChg chg="add del">
        <pc:chgData name="Bram Heyns" userId="7a623cc0-5b6c-43c7-88a0-ff55db19c79e" providerId="ADAL" clId="{1537250E-6700-4460-8C40-E4554BEEC0B1}" dt="2025-09-09T13:48:09.463" v="1651"/>
        <pc:sldMkLst>
          <pc:docMk/>
          <pc:sldMk cId="139959351" sldId="311"/>
        </pc:sldMkLst>
      </pc:sldChg>
      <pc:sldChg chg="add del">
        <pc:chgData name="Bram Heyns" userId="7a623cc0-5b6c-43c7-88a0-ff55db19c79e" providerId="ADAL" clId="{1537250E-6700-4460-8C40-E4554BEEC0B1}" dt="2025-09-09T13:48:09.463" v="1651"/>
        <pc:sldMkLst>
          <pc:docMk/>
          <pc:sldMk cId="3689063359" sldId="312"/>
        </pc:sldMkLst>
      </pc:sldChg>
      <pc:sldChg chg="add del">
        <pc:chgData name="Bram Heyns" userId="7a623cc0-5b6c-43c7-88a0-ff55db19c79e" providerId="ADAL" clId="{1537250E-6700-4460-8C40-E4554BEEC0B1}" dt="2025-09-09T13:48:09.463" v="1651"/>
        <pc:sldMkLst>
          <pc:docMk/>
          <pc:sldMk cId="3346811811" sldId="313"/>
        </pc:sldMkLst>
      </pc:sldChg>
      <pc:sldChg chg="add del">
        <pc:chgData name="Bram Heyns" userId="7a623cc0-5b6c-43c7-88a0-ff55db19c79e" providerId="ADAL" clId="{1537250E-6700-4460-8C40-E4554BEEC0B1}" dt="2025-09-09T13:48:09.463" v="1651"/>
        <pc:sldMkLst>
          <pc:docMk/>
          <pc:sldMk cId="1280037395" sldId="314"/>
        </pc:sldMkLst>
      </pc:sldChg>
      <pc:sldChg chg="add del">
        <pc:chgData name="Bram Heyns" userId="7a623cc0-5b6c-43c7-88a0-ff55db19c79e" providerId="ADAL" clId="{1537250E-6700-4460-8C40-E4554BEEC0B1}" dt="2025-09-09T13:48:09.463" v="1651"/>
        <pc:sldMkLst>
          <pc:docMk/>
          <pc:sldMk cId="66690823" sldId="315"/>
        </pc:sldMkLst>
      </pc:sldChg>
      <pc:sldChg chg="add del">
        <pc:chgData name="Bram Heyns" userId="7a623cc0-5b6c-43c7-88a0-ff55db19c79e" providerId="ADAL" clId="{1537250E-6700-4460-8C40-E4554BEEC0B1}" dt="2025-09-09T13:48:09.463" v="1651"/>
        <pc:sldMkLst>
          <pc:docMk/>
          <pc:sldMk cId="3232693183" sldId="316"/>
        </pc:sldMkLst>
      </pc:sldChg>
      <pc:sldChg chg="modSp mod">
        <pc:chgData name="Bram Heyns" userId="7a623cc0-5b6c-43c7-88a0-ff55db19c79e" providerId="ADAL" clId="{1537250E-6700-4460-8C40-E4554BEEC0B1}" dt="2025-08-25T14:04:36.758" v="1638"/>
        <pc:sldMkLst>
          <pc:docMk/>
          <pc:sldMk cId="2836116873" sldId="368"/>
        </pc:sldMkLst>
      </pc:sldChg>
      <pc:sldChg chg="modSp add del mod">
        <pc:chgData name="Bram Heyns" userId="7a623cc0-5b6c-43c7-88a0-ff55db19c79e" providerId="ADAL" clId="{1537250E-6700-4460-8C40-E4554BEEC0B1}" dt="2025-09-10T14:12:24.649" v="2326" actId="20577"/>
        <pc:sldMkLst>
          <pc:docMk/>
          <pc:sldMk cId="122089814" sldId="383"/>
        </pc:sldMkLst>
        <pc:spChg chg="mod">
          <ac:chgData name="Bram Heyns" userId="7a623cc0-5b6c-43c7-88a0-ff55db19c79e" providerId="ADAL" clId="{1537250E-6700-4460-8C40-E4554BEEC0B1}" dt="2025-09-10T14:12:24.649" v="2326" actId="20577"/>
          <ac:spMkLst>
            <pc:docMk/>
            <pc:sldMk cId="122089814" sldId="383"/>
            <ac:spMk id="2" creationId="{A204CC93-3006-6064-ECD1-B9CF1F1540D3}"/>
          </ac:spMkLst>
        </pc:spChg>
      </pc:sldChg>
      <pc:sldChg chg="add del">
        <pc:chgData name="Bram Heyns" userId="7a623cc0-5b6c-43c7-88a0-ff55db19c79e" providerId="ADAL" clId="{1537250E-6700-4460-8C40-E4554BEEC0B1}" dt="2025-09-09T13:48:09.463" v="1651"/>
        <pc:sldMkLst>
          <pc:docMk/>
          <pc:sldMk cId="1450857662" sldId="384"/>
        </pc:sldMkLst>
      </pc:sldChg>
      <pc:sldChg chg="add del">
        <pc:chgData name="Bram Heyns" userId="7a623cc0-5b6c-43c7-88a0-ff55db19c79e" providerId="ADAL" clId="{1537250E-6700-4460-8C40-E4554BEEC0B1}" dt="2025-09-09T13:48:09.463" v="1651"/>
        <pc:sldMkLst>
          <pc:docMk/>
          <pc:sldMk cId="2566520681" sldId="386"/>
        </pc:sldMkLst>
      </pc:sldChg>
      <pc:sldChg chg="add del">
        <pc:chgData name="Bram Heyns" userId="7a623cc0-5b6c-43c7-88a0-ff55db19c79e" providerId="ADAL" clId="{1537250E-6700-4460-8C40-E4554BEEC0B1}" dt="2025-09-09T13:48:09.463" v="1651"/>
        <pc:sldMkLst>
          <pc:docMk/>
          <pc:sldMk cId="832858155" sldId="388"/>
        </pc:sldMkLst>
      </pc:sldChg>
      <pc:sldChg chg="add del">
        <pc:chgData name="Bram Heyns" userId="7a623cc0-5b6c-43c7-88a0-ff55db19c79e" providerId="ADAL" clId="{1537250E-6700-4460-8C40-E4554BEEC0B1}" dt="2025-09-09T13:48:09.463" v="1651"/>
        <pc:sldMkLst>
          <pc:docMk/>
          <pc:sldMk cId="3720734443" sldId="389"/>
        </pc:sldMkLst>
      </pc:sldChg>
      <pc:sldChg chg="add del">
        <pc:chgData name="Bram Heyns" userId="7a623cc0-5b6c-43c7-88a0-ff55db19c79e" providerId="ADAL" clId="{1537250E-6700-4460-8C40-E4554BEEC0B1}" dt="2025-09-09T13:48:09.463" v="1651"/>
        <pc:sldMkLst>
          <pc:docMk/>
          <pc:sldMk cId="3984944287" sldId="390"/>
        </pc:sldMkLst>
      </pc:sldChg>
      <pc:sldChg chg="add del">
        <pc:chgData name="Bram Heyns" userId="7a623cc0-5b6c-43c7-88a0-ff55db19c79e" providerId="ADAL" clId="{1537250E-6700-4460-8C40-E4554BEEC0B1}" dt="2025-09-09T13:48:09.463" v="1651"/>
        <pc:sldMkLst>
          <pc:docMk/>
          <pc:sldMk cId="1197554191" sldId="391"/>
        </pc:sldMkLst>
      </pc:sldChg>
      <pc:sldChg chg="add del">
        <pc:chgData name="Bram Heyns" userId="7a623cc0-5b6c-43c7-88a0-ff55db19c79e" providerId="ADAL" clId="{1537250E-6700-4460-8C40-E4554BEEC0B1}" dt="2025-09-09T13:48:09.463" v="1651"/>
        <pc:sldMkLst>
          <pc:docMk/>
          <pc:sldMk cId="855638481" sldId="392"/>
        </pc:sldMkLst>
      </pc:sldChg>
      <pc:sldChg chg="add del">
        <pc:chgData name="Bram Heyns" userId="7a623cc0-5b6c-43c7-88a0-ff55db19c79e" providerId="ADAL" clId="{1537250E-6700-4460-8C40-E4554BEEC0B1}" dt="2025-09-09T13:48:09.463" v="1651"/>
        <pc:sldMkLst>
          <pc:docMk/>
          <pc:sldMk cId="2779313544" sldId="393"/>
        </pc:sldMkLst>
      </pc:sldChg>
      <pc:sldChg chg="add del">
        <pc:chgData name="Bram Heyns" userId="7a623cc0-5b6c-43c7-88a0-ff55db19c79e" providerId="ADAL" clId="{1537250E-6700-4460-8C40-E4554BEEC0B1}" dt="2025-09-09T13:48:09.463" v="1651"/>
        <pc:sldMkLst>
          <pc:docMk/>
          <pc:sldMk cId="2165687072" sldId="394"/>
        </pc:sldMkLst>
      </pc:sldChg>
      <pc:sldChg chg="add del">
        <pc:chgData name="Bram Heyns" userId="7a623cc0-5b6c-43c7-88a0-ff55db19c79e" providerId="ADAL" clId="{1537250E-6700-4460-8C40-E4554BEEC0B1}" dt="2025-09-09T13:48:09.463" v="1651"/>
        <pc:sldMkLst>
          <pc:docMk/>
          <pc:sldMk cId="1782522008" sldId="407"/>
        </pc:sldMkLst>
      </pc:sldChg>
      <pc:sldChg chg="addSp modSp mod">
        <pc:chgData name="Bram Heyns" userId="7a623cc0-5b6c-43c7-88a0-ff55db19c79e" providerId="ADAL" clId="{1537250E-6700-4460-8C40-E4554BEEC0B1}" dt="2025-08-24T14:22:22.391" v="107" actId="14100"/>
        <pc:sldMkLst>
          <pc:docMk/>
          <pc:sldMk cId="576151868" sldId="455"/>
        </pc:sldMkLst>
      </pc:sldChg>
      <pc:sldChg chg="addSp delSp modSp mod">
        <pc:chgData name="Bram Heyns" userId="7a623cc0-5b6c-43c7-88a0-ff55db19c79e" providerId="ADAL" clId="{1537250E-6700-4460-8C40-E4554BEEC0B1}" dt="2025-09-10T11:25:54.223" v="1753" actId="20577"/>
        <pc:sldMkLst>
          <pc:docMk/>
          <pc:sldMk cId="1020537091" sldId="456"/>
        </pc:sldMkLst>
        <pc:spChg chg="mod">
          <ac:chgData name="Bram Heyns" userId="7a623cc0-5b6c-43c7-88a0-ff55db19c79e" providerId="ADAL" clId="{1537250E-6700-4460-8C40-E4554BEEC0B1}" dt="2025-09-10T11:25:54.223" v="1753" actId="20577"/>
          <ac:spMkLst>
            <pc:docMk/>
            <pc:sldMk cId="1020537091" sldId="456"/>
            <ac:spMk id="2" creationId="{C0050C8B-F7DE-1FBE-99B0-0618A81DF7E7}"/>
          </ac:spMkLst>
        </pc:spChg>
        <pc:picChg chg="add mod">
          <ac:chgData name="Bram Heyns" userId="7a623cc0-5b6c-43c7-88a0-ff55db19c79e" providerId="ADAL" clId="{1537250E-6700-4460-8C40-E4554BEEC0B1}" dt="2025-09-10T11:24:57.945" v="1683" actId="732"/>
          <ac:picMkLst>
            <pc:docMk/>
            <pc:sldMk cId="1020537091" sldId="456"/>
            <ac:picMk id="1026" creationId="{94F5D876-C72F-26BB-F7F2-4EF3FAF1599E}"/>
          </ac:picMkLst>
        </pc:picChg>
      </pc:sldChg>
      <pc:sldChg chg="modSp mod">
        <pc:chgData name="Bram Heyns" userId="7a623cc0-5b6c-43c7-88a0-ff55db19c79e" providerId="ADAL" clId="{1537250E-6700-4460-8C40-E4554BEEC0B1}" dt="2025-08-25T14:02:24.109" v="1572" actId="20577"/>
        <pc:sldMkLst>
          <pc:docMk/>
          <pc:sldMk cId="1299889446" sldId="459"/>
        </pc:sldMkLst>
      </pc:sldChg>
      <pc:sldChg chg="modSp mod">
        <pc:chgData name="Bram Heyns" userId="7a623cc0-5b6c-43c7-88a0-ff55db19c79e" providerId="ADAL" clId="{1537250E-6700-4460-8C40-E4554BEEC0B1}" dt="2025-08-25T14:03:40.537" v="1601" actId="20577"/>
        <pc:sldMkLst>
          <pc:docMk/>
          <pc:sldMk cId="784504858" sldId="460"/>
        </pc:sldMkLst>
      </pc:sldChg>
      <pc:sldChg chg="modSp mod">
        <pc:chgData name="Bram Heyns" userId="7a623cc0-5b6c-43c7-88a0-ff55db19c79e" providerId="ADAL" clId="{1537250E-6700-4460-8C40-E4554BEEC0B1}" dt="2025-09-10T14:06:13.148" v="2237" actId="20577"/>
        <pc:sldMkLst>
          <pc:docMk/>
          <pc:sldMk cId="3375880851" sldId="475"/>
        </pc:sldMkLst>
        <pc:spChg chg="mod">
          <ac:chgData name="Bram Heyns" userId="7a623cc0-5b6c-43c7-88a0-ff55db19c79e" providerId="ADAL" clId="{1537250E-6700-4460-8C40-E4554BEEC0B1}" dt="2025-09-10T14:06:13.148" v="2237" actId="20577"/>
          <ac:spMkLst>
            <pc:docMk/>
            <pc:sldMk cId="3375880851" sldId="475"/>
            <ac:spMk id="4" creationId="{16DE4CE3-ED57-8940-F42F-00B812FD8DF0}"/>
          </ac:spMkLst>
        </pc:spChg>
      </pc:sldChg>
      <pc:sldChg chg="modSp mod">
        <pc:chgData name="Bram Heyns" userId="7a623cc0-5b6c-43c7-88a0-ff55db19c79e" providerId="ADAL" clId="{1537250E-6700-4460-8C40-E4554BEEC0B1}" dt="2025-09-10T11:13:14.102" v="1674" actId="790"/>
        <pc:sldMkLst>
          <pc:docMk/>
          <pc:sldMk cId="2272693357" sldId="512"/>
        </pc:sldMkLst>
        <pc:spChg chg="mod">
          <ac:chgData name="Bram Heyns" userId="7a623cc0-5b6c-43c7-88a0-ff55db19c79e" providerId="ADAL" clId="{1537250E-6700-4460-8C40-E4554BEEC0B1}" dt="2025-09-10T11:13:14.102" v="1674" actId="790"/>
          <ac:spMkLst>
            <pc:docMk/>
            <pc:sldMk cId="2272693357" sldId="512"/>
            <ac:spMk id="2" creationId="{3F8A5E80-031B-47F6-3C6D-7E4624C2059D}"/>
          </ac:spMkLst>
        </pc:spChg>
      </pc:sldChg>
      <pc:sldChg chg="modNotesTx">
        <pc:chgData name="Bram Heyns" userId="7a623cc0-5b6c-43c7-88a0-ff55db19c79e" providerId="ADAL" clId="{1537250E-6700-4460-8C40-E4554BEEC0B1}" dt="2025-09-10T11:11:42.854" v="1652" actId="20577"/>
        <pc:sldMkLst>
          <pc:docMk/>
          <pc:sldMk cId="2405138296" sldId="517"/>
        </pc:sldMkLst>
      </pc:sldChg>
      <pc:sldChg chg="modSp mod">
        <pc:chgData name="Bram Heyns" userId="7a623cc0-5b6c-43c7-88a0-ff55db19c79e" providerId="ADAL" clId="{1537250E-6700-4460-8C40-E4554BEEC0B1}" dt="2025-09-10T11:12:25.353" v="1672" actId="20577"/>
        <pc:sldMkLst>
          <pc:docMk/>
          <pc:sldMk cId="3323405704" sldId="519"/>
        </pc:sldMkLst>
        <pc:spChg chg="mod">
          <ac:chgData name="Bram Heyns" userId="7a623cc0-5b6c-43c7-88a0-ff55db19c79e" providerId="ADAL" clId="{1537250E-6700-4460-8C40-E4554BEEC0B1}" dt="2025-09-10T11:12:25.353" v="1672" actId="20577"/>
          <ac:spMkLst>
            <pc:docMk/>
            <pc:sldMk cId="3323405704" sldId="519"/>
            <ac:spMk id="13" creationId="{631D07DB-9A5A-F844-E46A-A8CAA48A812E}"/>
          </ac:spMkLst>
        </pc:spChg>
      </pc:sldChg>
      <pc:sldChg chg="addSp modSp new mod">
        <pc:chgData name="Bram Heyns" userId="7a623cc0-5b6c-43c7-88a0-ff55db19c79e" providerId="ADAL" clId="{1537250E-6700-4460-8C40-E4554BEEC0B1}" dt="2025-08-25T08:56:30.722" v="1151" actId="13926"/>
        <pc:sldMkLst>
          <pc:docMk/>
          <pc:sldMk cId="2518311150" sldId="526"/>
        </pc:sldMkLst>
      </pc:sldChg>
      <pc:sldChg chg="addSp delSp modSp new mod">
        <pc:chgData name="Bram Heyns" userId="7a623cc0-5b6c-43c7-88a0-ff55db19c79e" providerId="ADAL" clId="{1537250E-6700-4460-8C40-E4554BEEC0B1}" dt="2025-09-10T11:21:06.579" v="1675" actId="13926"/>
        <pc:sldMkLst>
          <pc:docMk/>
          <pc:sldMk cId="1006784782" sldId="527"/>
        </pc:sldMkLst>
        <pc:spChg chg="mod">
          <ac:chgData name="Bram Heyns" userId="7a623cc0-5b6c-43c7-88a0-ff55db19c79e" providerId="ADAL" clId="{1537250E-6700-4460-8C40-E4554BEEC0B1}" dt="2025-09-10T11:21:06.579" v="1675" actId="13926"/>
          <ac:spMkLst>
            <pc:docMk/>
            <pc:sldMk cId="1006784782" sldId="527"/>
            <ac:spMk id="2" creationId="{0DD85794-BE0A-2480-0326-94C9477D7D8F}"/>
          </ac:spMkLst>
        </pc:spChg>
      </pc:sldChg>
      <pc:sldChg chg="addSp delSp modSp add mod">
        <pc:chgData name="Bram Heyns" userId="7a623cc0-5b6c-43c7-88a0-ff55db19c79e" providerId="ADAL" clId="{1537250E-6700-4460-8C40-E4554BEEC0B1}" dt="2025-09-10T11:21:13.292" v="1676" actId="13926"/>
        <pc:sldMkLst>
          <pc:docMk/>
          <pc:sldMk cId="3505753286" sldId="528"/>
        </pc:sldMkLst>
        <pc:spChg chg="mod">
          <ac:chgData name="Bram Heyns" userId="7a623cc0-5b6c-43c7-88a0-ff55db19c79e" providerId="ADAL" clId="{1537250E-6700-4460-8C40-E4554BEEC0B1}" dt="2025-09-10T11:21:13.292" v="1676" actId="13926"/>
          <ac:spMkLst>
            <pc:docMk/>
            <pc:sldMk cId="3505753286" sldId="528"/>
            <ac:spMk id="2" creationId="{289EDC79-C69F-69CC-60FE-FD0661F74960}"/>
          </ac:spMkLst>
        </pc:spChg>
      </pc:sldChg>
      <pc:sldChg chg="addSp delSp modSp add mod modNotesTx">
        <pc:chgData name="Bram Heyns" userId="7a623cc0-5b6c-43c7-88a0-ff55db19c79e" providerId="ADAL" clId="{1537250E-6700-4460-8C40-E4554BEEC0B1}" dt="2025-09-10T14:04:15.326" v="2203" actId="113"/>
        <pc:sldMkLst>
          <pc:docMk/>
          <pc:sldMk cId="1044018410" sldId="529"/>
        </pc:sldMkLst>
        <pc:spChg chg="mod">
          <ac:chgData name="Bram Heyns" userId="7a623cc0-5b6c-43c7-88a0-ff55db19c79e" providerId="ADAL" clId="{1537250E-6700-4460-8C40-E4554BEEC0B1}" dt="2025-09-10T11:21:23.495" v="1677" actId="13926"/>
          <ac:spMkLst>
            <pc:docMk/>
            <pc:sldMk cId="1044018410" sldId="529"/>
            <ac:spMk id="2" creationId="{E105CAD0-8343-8FBB-85BC-C969D8A67D9D}"/>
          </ac:spMkLst>
        </pc:spChg>
        <pc:spChg chg="mod">
          <ac:chgData name="Bram Heyns" userId="7a623cc0-5b6c-43c7-88a0-ff55db19c79e" providerId="ADAL" clId="{1537250E-6700-4460-8C40-E4554BEEC0B1}" dt="2025-09-10T14:04:15.326" v="2203" actId="113"/>
          <ac:spMkLst>
            <pc:docMk/>
            <pc:sldMk cId="1044018410" sldId="529"/>
            <ac:spMk id="4" creationId="{A073ADEF-8FDA-2FC0-23B8-3B033122C9AD}"/>
          </ac:spMkLst>
        </pc:spChg>
        <pc:picChg chg="add mod modCrop">
          <ac:chgData name="Bram Heyns" userId="7a623cc0-5b6c-43c7-88a0-ff55db19c79e" providerId="ADAL" clId="{1537250E-6700-4460-8C40-E4554BEEC0B1}" dt="2025-09-10T13:56:53.335" v="2194" actId="1076"/>
          <ac:picMkLst>
            <pc:docMk/>
            <pc:sldMk cId="1044018410" sldId="529"/>
            <ac:picMk id="6" creationId="{3F8496CF-EDC9-1F28-C707-8D1BD08E0C2D}"/>
          </ac:picMkLst>
        </pc:picChg>
        <pc:picChg chg="add mod">
          <ac:chgData name="Bram Heyns" userId="7a623cc0-5b6c-43c7-88a0-ff55db19c79e" providerId="ADAL" clId="{1537250E-6700-4460-8C40-E4554BEEC0B1}" dt="2025-09-10T13:57:01.277" v="2196" actId="1076"/>
          <ac:picMkLst>
            <pc:docMk/>
            <pc:sldMk cId="1044018410" sldId="529"/>
            <ac:picMk id="1026" creationId="{0A4D4F79-34FD-4BFF-6444-1EBEC2F327AC}"/>
          </ac:picMkLst>
        </pc:picChg>
        <pc:picChg chg="add mod">
          <ac:chgData name="Bram Heyns" userId="7a623cc0-5b6c-43c7-88a0-ff55db19c79e" providerId="ADAL" clId="{1537250E-6700-4460-8C40-E4554BEEC0B1}" dt="2025-09-10T14:03:39.865" v="2201" actId="1076"/>
          <ac:picMkLst>
            <pc:docMk/>
            <pc:sldMk cId="1044018410" sldId="529"/>
            <ac:picMk id="1028" creationId="{EA234541-5B71-359A-02DD-FBA0241E1BB4}"/>
          </ac:picMkLst>
        </pc:picChg>
      </pc:sldChg>
      <pc:sldChg chg="addSp delSp modSp add mod modNotesTx">
        <pc:chgData name="Bram Heyns" userId="7a623cc0-5b6c-43c7-88a0-ff55db19c79e" providerId="ADAL" clId="{1537250E-6700-4460-8C40-E4554BEEC0B1}" dt="2025-09-10T14:04:35.029" v="2205" actId="13926"/>
        <pc:sldMkLst>
          <pc:docMk/>
          <pc:sldMk cId="3805180892" sldId="530"/>
        </pc:sldMkLst>
        <pc:spChg chg="mod">
          <ac:chgData name="Bram Heyns" userId="7a623cc0-5b6c-43c7-88a0-ff55db19c79e" providerId="ADAL" clId="{1537250E-6700-4460-8C40-E4554BEEC0B1}" dt="2025-09-10T11:21:41.396" v="1678" actId="13926"/>
          <ac:spMkLst>
            <pc:docMk/>
            <pc:sldMk cId="3805180892" sldId="530"/>
            <ac:spMk id="2" creationId="{451F2C89-6444-9311-8290-26745B7FC1F2}"/>
          </ac:spMkLst>
        </pc:spChg>
        <pc:spChg chg="mod">
          <ac:chgData name="Bram Heyns" userId="7a623cc0-5b6c-43c7-88a0-ff55db19c79e" providerId="ADAL" clId="{1537250E-6700-4460-8C40-E4554BEEC0B1}" dt="2025-09-10T14:04:35.029" v="2205" actId="13926"/>
          <ac:spMkLst>
            <pc:docMk/>
            <pc:sldMk cId="3805180892" sldId="530"/>
            <ac:spMk id="4" creationId="{36B8FE64-0B18-1842-A080-F9FD3108A7D3}"/>
          </ac:spMkLst>
        </pc:spChg>
        <pc:picChg chg="add mod">
          <ac:chgData name="Bram Heyns" userId="7a623cc0-5b6c-43c7-88a0-ff55db19c79e" providerId="ADAL" clId="{1537250E-6700-4460-8C40-E4554BEEC0B1}" dt="2025-09-10T12:48:43.180" v="1990" actId="1076"/>
          <ac:picMkLst>
            <pc:docMk/>
            <pc:sldMk cId="3805180892" sldId="530"/>
            <ac:picMk id="2052" creationId="{92932635-9D23-C3EF-21BD-78879922551A}"/>
          </ac:picMkLst>
        </pc:picChg>
        <pc:picChg chg="add mod">
          <ac:chgData name="Bram Heyns" userId="7a623cc0-5b6c-43c7-88a0-ff55db19c79e" providerId="ADAL" clId="{1537250E-6700-4460-8C40-E4554BEEC0B1}" dt="2025-09-10T12:54:37.525" v="2008" actId="1076"/>
          <ac:picMkLst>
            <pc:docMk/>
            <pc:sldMk cId="3805180892" sldId="530"/>
            <ac:picMk id="3074" creationId="{9B2D715B-7E93-A74E-DE36-7A66E881B5C1}"/>
          </ac:picMkLst>
        </pc:picChg>
      </pc:sldChg>
      <pc:sldChg chg="addSp modSp new mod">
        <pc:chgData name="Bram Heyns" userId="7a623cc0-5b6c-43c7-88a0-ff55db19c79e" providerId="ADAL" clId="{1537250E-6700-4460-8C40-E4554BEEC0B1}" dt="2025-09-10T14:04:57.679" v="2206" actId="790"/>
        <pc:sldMkLst>
          <pc:docMk/>
          <pc:sldMk cId="992409621" sldId="531"/>
        </pc:sldMkLst>
        <pc:spChg chg="mod">
          <ac:chgData name="Bram Heyns" userId="7a623cc0-5b6c-43c7-88a0-ff55db19c79e" providerId="ADAL" clId="{1537250E-6700-4460-8C40-E4554BEEC0B1}" dt="2025-09-10T14:04:57.679" v="2206" actId="790"/>
          <ac:spMkLst>
            <pc:docMk/>
            <pc:sldMk cId="992409621" sldId="531"/>
            <ac:spMk id="2" creationId="{C944CF92-FC31-A486-68BF-EA57326B4D3C}"/>
          </ac:spMkLst>
        </pc:spChg>
      </pc:sldChg>
      <pc:sldChg chg="addSp modSp new mod">
        <pc:chgData name="Bram Heyns" userId="7a623cc0-5b6c-43c7-88a0-ff55db19c79e" providerId="ADAL" clId="{1537250E-6700-4460-8C40-E4554BEEC0B1}" dt="2025-09-10T14:07:53.579" v="2314" actId="113"/>
        <pc:sldMkLst>
          <pc:docMk/>
          <pc:sldMk cId="3248050405" sldId="532"/>
        </pc:sldMkLst>
        <pc:spChg chg="mod">
          <ac:chgData name="Bram Heyns" userId="7a623cc0-5b6c-43c7-88a0-ff55db19c79e" providerId="ADAL" clId="{1537250E-6700-4460-8C40-E4554BEEC0B1}" dt="2025-09-10T11:43:12.646" v="1822" actId="5793"/>
          <ac:spMkLst>
            <pc:docMk/>
            <pc:sldMk cId="3248050405" sldId="532"/>
            <ac:spMk id="2" creationId="{C60B5287-2F8A-2836-06BB-D2BDBACEDD36}"/>
          </ac:spMkLst>
        </pc:spChg>
        <pc:spChg chg="mod">
          <ac:chgData name="Bram Heyns" userId="7a623cc0-5b6c-43c7-88a0-ff55db19c79e" providerId="ADAL" clId="{1537250E-6700-4460-8C40-E4554BEEC0B1}" dt="2025-09-10T14:07:53.579" v="2314" actId="113"/>
          <ac:spMkLst>
            <pc:docMk/>
            <pc:sldMk cId="3248050405" sldId="532"/>
            <ac:spMk id="4" creationId="{ADFDCCCC-4F23-5C60-AE6E-58B275BE44BE}"/>
          </ac:spMkLst>
        </pc:spChg>
        <pc:picChg chg="add mod modCrop">
          <ac:chgData name="Bram Heyns" userId="7a623cc0-5b6c-43c7-88a0-ff55db19c79e" providerId="ADAL" clId="{1537250E-6700-4460-8C40-E4554BEEC0B1}" dt="2025-09-10T11:44:33.034" v="1978" actId="732"/>
          <ac:picMkLst>
            <pc:docMk/>
            <pc:sldMk cId="3248050405" sldId="532"/>
            <ac:picMk id="6" creationId="{EFF495CB-BA35-2E4B-7983-E9187A0BEC42}"/>
          </ac:picMkLst>
        </pc:picChg>
      </pc:sldChg>
      <pc:sldChg chg="addSp delSp modSp new mod modNotesTx">
        <pc:chgData name="Bram Heyns" userId="7a623cc0-5b6c-43c7-88a0-ff55db19c79e" providerId="ADAL" clId="{1537250E-6700-4460-8C40-E4554BEEC0B1}" dt="2025-09-10T13:02:40.022" v="2011" actId="22"/>
        <pc:sldMkLst>
          <pc:docMk/>
          <pc:sldMk cId="742009609" sldId="533"/>
        </pc:sldMkLst>
        <pc:picChg chg="add">
          <ac:chgData name="Bram Heyns" userId="7a623cc0-5b6c-43c7-88a0-ff55db19c79e" providerId="ADAL" clId="{1537250E-6700-4460-8C40-E4554BEEC0B1}" dt="2025-09-10T13:02:40.022" v="2011" actId="22"/>
          <ac:picMkLst>
            <pc:docMk/>
            <pc:sldMk cId="742009609" sldId="533"/>
            <ac:picMk id="6" creationId="{B059BAE1-A715-1339-7B0F-E28797FCCD7A}"/>
          </ac:picMkLst>
        </pc:picChg>
      </pc:sldChg>
      <pc:sldChg chg="addSp delSp modSp add mod">
        <pc:chgData name="Bram Heyns" userId="7a623cc0-5b6c-43c7-88a0-ff55db19c79e" providerId="ADAL" clId="{1537250E-6700-4460-8C40-E4554BEEC0B1}" dt="2025-09-10T14:04:28.062" v="2204" actId="13926"/>
        <pc:sldMkLst>
          <pc:docMk/>
          <pc:sldMk cId="1230092795" sldId="534"/>
        </pc:sldMkLst>
        <pc:spChg chg="mod">
          <ac:chgData name="Bram Heyns" userId="7a623cc0-5b6c-43c7-88a0-ff55db19c79e" providerId="ADAL" clId="{1537250E-6700-4460-8C40-E4554BEEC0B1}" dt="2025-09-10T14:04:28.062" v="2204" actId="13926"/>
          <ac:spMkLst>
            <pc:docMk/>
            <pc:sldMk cId="1230092795" sldId="534"/>
            <ac:spMk id="4" creationId="{5A9318C3-4643-E90B-017D-1F4FC2255F47}"/>
          </ac:spMkLst>
        </pc:spChg>
        <pc:picChg chg="mod">
          <ac:chgData name="Bram Heyns" userId="7a623cc0-5b6c-43c7-88a0-ff55db19c79e" providerId="ADAL" clId="{1537250E-6700-4460-8C40-E4554BEEC0B1}" dt="2025-09-10T13:05:31.166" v="2175" actId="1076"/>
          <ac:picMkLst>
            <pc:docMk/>
            <pc:sldMk cId="1230092795" sldId="534"/>
            <ac:picMk id="2050" creationId="{990CB854-3673-BDD1-4555-CDE7E49D31C1}"/>
          </ac:picMkLst>
        </pc:picChg>
        <pc:picChg chg="add mod">
          <ac:chgData name="Bram Heyns" userId="7a623cc0-5b6c-43c7-88a0-ff55db19c79e" providerId="ADAL" clId="{1537250E-6700-4460-8C40-E4554BEEC0B1}" dt="2025-09-10T13:12:35.912" v="2180" actId="1036"/>
          <ac:picMkLst>
            <pc:docMk/>
            <pc:sldMk cId="1230092795" sldId="534"/>
            <ac:picMk id="4098" creationId="{25DF0CA7-F0B0-9B7D-126E-836A00FAF40D}"/>
          </ac:picMkLst>
        </pc:picChg>
      </pc:sldChg>
    </pc:docChg>
  </pc:docChgLst>
  <pc:docChgLst>
    <pc:chgData name="Bram Heyns" userId="7a623cc0-5b6c-43c7-88a0-ff55db19c79e" providerId="ADAL" clId="{F561D9A8-1CEC-4054-A346-A3A2843B3AA2}"/>
    <pc:docChg chg="undo custSel addSld delSld modSld sldOrd modSection">
      <pc:chgData name="Bram Heyns" userId="7a623cc0-5b6c-43c7-88a0-ff55db19c79e" providerId="ADAL" clId="{F561D9A8-1CEC-4054-A346-A3A2843B3AA2}" dt="2024-10-07T17:40:40.601" v="5812" actId="20577"/>
      <pc:docMkLst>
        <pc:docMk/>
      </pc:docMkLst>
      <pc:sldChg chg="modSp mod">
        <pc:chgData name="Bram Heyns" userId="7a623cc0-5b6c-43c7-88a0-ff55db19c79e" providerId="ADAL" clId="{F561D9A8-1CEC-4054-A346-A3A2843B3AA2}" dt="2024-09-26T13:52:29.327" v="5241" actId="790"/>
        <pc:sldMkLst>
          <pc:docMk/>
          <pc:sldMk cId="276004885" sldId="257"/>
        </pc:sldMkLst>
      </pc:sldChg>
      <pc:sldChg chg="ord">
        <pc:chgData name="Bram Heyns" userId="7a623cc0-5b6c-43c7-88a0-ff55db19c79e" providerId="ADAL" clId="{F561D9A8-1CEC-4054-A346-A3A2843B3AA2}" dt="2024-09-26T07:30:47.128" v="1360"/>
        <pc:sldMkLst>
          <pc:docMk/>
          <pc:sldMk cId="4036892778" sldId="276"/>
        </pc:sldMkLst>
      </pc:sldChg>
      <pc:sldChg chg="modSp add mod">
        <pc:chgData name="Bram Heyns" userId="7a623cc0-5b6c-43c7-88a0-ff55db19c79e" providerId="ADAL" clId="{F561D9A8-1CEC-4054-A346-A3A2843B3AA2}" dt="2024-09-26T07:07:57.541" v="1256" actId="404"/>
        <pc:sldMkLst>
          <pc:docMk/>
          <pc:sldMk cId="3929160776" sldId="348"/>
        </pc:sldMkLst>
      </pc:sldChg>
      <pc:sldChg chg="modSp add mod">
        <pc:chgData name="Bram Heyns" userId="7a623cc0-5b6c-43c7-88a0-ff55db19c79e" providerId="ADAL" clId="{F561D9A8-1CEC-4054-A346-A3A2843B3AA2}" dt="2024-09-26T07:21:29.437" v="1298" actId="20577"/>
        <pc:sldMkLst>
          <pc:docMk/>
          <pc:sldMk cId="3569684313" sldId="354"/>
        </pc:sldMkLst>
      </pc:sldChg>
      <pc:sldChg chg="add del">
        <pc:chgData name="Bram Heyns" userId="7a623cc0-5b6c-43c7-88a0-ff55db19c79e" providerId="ADAL" clId="{F561D9A8-1CEC-4054-A346-A3A2843B3AA2}" dt="2024-09-26T08:15:15.192" v="1458" actId="47"/>
        <pc:sldMkLst>
          <pc:docMk/>
          <pc:sldMk cId="3707120390" sldId="360"/>
        </pc:sldMkLst>
      </pc:sldChg>
      <pc:sldChg chg="add">
        <pc:chgData name="Bram Heyns" userId="7a623cc0-5b6c-43c7-88a0-ff55db19c79e" providerId="ADAL" clId="{F561D9A8-1CEC-4054-A346-A3A2843B3AA2}" dt="2024-09-26T07:23:50.276" v="1317"/>
        <pc:sldMkLst>
          <pc:docMk/>
          <pc:sldMk cId="754016630" sldId="361"/>
        </pc:sldMkLst>
      </pc:sldChg>
      <pc:sldChg chg="add">
        <pc:chgData name="Bram Heyns" userId="7a623cc0-5b6c-43c7-88a0-ff55db19c79e" providerId="ADAL" clId="{F561D9A8-1CEC-4054-A346-A3A2843B3AA2}" dt="2024-09-26T07:23:50.276" v="1317"/>
        <pc:sldMkLst>
          <pc:docMk/>
          <pc:sldMk cId="2292662533" sldId="362"/>
        </pc:sldMkLst>
      </pc:sldChg>
      <pc:sldChg chg="add">
        <pc:chgData name="Bram Heyns" userId="7a623cc0-5b6c-43c7-88a0-ff55db19c79e" providerId="ADAL" clId="{F561D9A8-1CEC-4054-A346-A3A2843B3AA2}" dt="2024-09-26T07:23:50.276" v="1317"/>
        <pc:sldMkLst>
          <pc:docMk/>
          <pc:sldMk cId="2472057008" sldId="363"/>
        </pc:sldMkLst>
      </pc:sldChg>
      <pc:sldChg chg="modSp add mod">
        <pc:chgData name="Bram Heyns" userId="7a623cc0-5b6c-43c7-88a0-ff55db19c79e" providerId="ADAL" clId="{F561D9A8-1CEC-4054-A346-A3A2843B3AA2}" dt="2024-09-26T07:40:55.334" v="1457" actId="2711"/>
        <pc:sldMkLst>
          <pc:docMk/>
          <pc:sldMk cId="3261204590" sldId="364"/>
        </pc:sldMkLst>
      </pc:sldChg>
      <pc:sldChg chg="modSp add mod">
        <pc:chgData name="Bram Heyns" userId="7a623cc0-5b6c-43c7-88a0-ff55db19c79e" providerId="ADAL" clId="{F561D9A8-1CEC-4054-A346-A3A2843B3AA2}" dt="2024-09-26T07:40:28.884" v="1456" actId="2711"/>
        <pc:sldMkLst>
          <pc:docMk/>
          <pc:sldMk cId="3492292058" sldId="365"/>
        </pc:sldMkLst>
      </pc:sldChg>
      <pc:sldChg chg="modSp add mod">
        <pc:chgData name="Bram Heyns" userId="7a623cc0-5b6c-43c7-88a0-ff55db19c79e" providerId="ADAL" clId="{F561D9A8-1CEC-4054-A346-A3A2843B3AA2}" dt="2024-09-30T08:42:39.606" v="5449" actId="1076"/>
        <pc:sldMkLst>
          <pc:docMk/>
          <pc:sldMk cId="1400258766" sldId="366"/>
        </pc:sldMkLst>
      </pc:sldChg>
      <pc:sldChg chg="modSp add mod">
        <pc:chgData name="Bram Heyns" userId="7a623cc0-5b6c-43c7-88a0-ff55db19c79e" providerId="ADAL" clId="{F561D9A8-1CEC-4054-A346-A3A2843B3AA2}" dt="2024-09-26T08:16:04.894" v="1459" actId="1076"/>
        <pc:sldMkLst>
          <pc:docMk/>
          <pc:sldMk cId="270576367" sldId="367"/>
        </pc:sldMkLst>
      </pc:sldChg>
      <pc:sldChg chg="modNotesTx">
        <pc:chgData name="Bram Heyns" userId="7a623cc0-5b6c-43c7-88a0-ff55db19c79e" providerId="ADAL" clId="{F561D9A8-1CEC-4054-A346-A3A2843B3AA2}" dt="2024-09-26T09:24:58.446" v="1968" actId="790"/>
        <pc:sldMkLst>
          <pc:docMk/>
          <pc:sldMk cId="576151868" sldId="455"/>
        </pc:sldMkLst>
      </pc:sldChg>
      <pc:sldChg chg="modSp mod">
        <pc:chgData name="Bram Heyns" userId="7a623cc0-5b6c-43c7-88a0-ff55db19c79e" providerId="ADAL" clId="{F561D9A8-1CEC-4054-A346-A3A2843B3AA2}" dt="2024-09-26T12:41:16.483" v="4329" actId="13926"/>
        <pc:sldMkLst>
          <pc:docMk/>
          <pc:sldMk cId="3425948710" sldId="462"/>
        </pc:sldMkLst>
      </pc:sldChg>
      <pc:sldChg chg="addSp modSp mod">
        <pc:chgData name="Bram Heyns" userId="7a623cc0-5b6c-43c7-88a0-ff55db19c79e" providerId="ADAL" clId="{F561D9A8-1CEC-4054-A346-A3A2843B3AA2}" dt="2024-09-25T09:31:51.818" v="739" actId="14100"/>
        <pc:sldMkLst>
          <pc:docMk/>
          <pc:sldMk cId="830641600" sldId="472"/>
        </pc:sldMkLst>
      </pc:sldChg>
      <pc:sldChg chg="modSp del mod">
        <pc:chgData name="Bram Heyns" userId="7a623cc0-5b6c-43c7-88a0-ff55db19c79e" providerId="ADAL" clId="{F561D9A8-1CEC-4054-A346-A3A2843B3AA2}" dt="2024-09-26T07:33:29.930" v="1361" actId="47"/>
        <pc:sldMkLst>
          <pc:docMk/>
          <pc:sldMk cId="3477388009" sldId="473"/>
        </pc:sldMkLst>
      </pc:sldChg>
      <pc:sldChg chg="addSp modSp mod">
        <pc:chgData name="Bram Heyns" userId="7a623cc0-5b6c-43c7-88a0-ff55db19c79e" providerId="ADAL" clId="{F561D9A8-1CEC-4054-A346-A3A2843B3AA2}" dt="2024-09-25T09:17:36.230" v="516" actId="1076"/>
        <pc:sldMkLst>
          <pc:docMk/>
          <pc:sldMk cId="3889926286" sldId="474"/>
        </pc:sldMkLst>
      </pc:sldChg>
      <pc:sldChg chg="addSp modSp mod">
        <pc:chgData name="Bram Heyns" userId="7a623cc0-5b6c-43c7-88a0-ff55db19c79e" providerId="ADAL" clId="{F561D9A8-1CEC-4054-A346-A3A2843B3AA2}" dt="2024-09-25T09:29:57.387" v="732" actId="20577"/>
        <pc:sldMkLst>
          <pc:docMk/>
          <pc:sldMk cId="3375880851" sldId="475"/>
        </pc:sldMkLst>
      </pc:sldChg>
      <pc:sldChg chg="addSp modSp mod">
        <pc:chgData name="Bram Heyns" userId="7a623cc0-5b6c-43c7-88a0-ff55db19c79e" providerId="ADAL" clId="{F561D9A8-1CEC-4054-A346-A3A2843B3AA2}" dt="2024-09-25T15:57:50.613" v="1123"/>
        <pc:sldMkLst>
          <pc:docMk/>
          <pc:sldMk cId="2829416797" sldId="476"/>
        </pc:sldMkLst>
      </pc:sldChg>
      <pc:sldChg chg="modSp add mod">
        <pc:chgData name="Bram Heyns" userId="7a623cc0-5b6c-43c7-88a0-ff55db19c79e" providerId="ADAL" clId="{F561D9A8-1CEC-4054-A346-A3A2843B3AA2}" dt="2024-09-25T09:32:23.606" v="744" actId="14100"/>
        <pc:sldMkLst>
          <pc:docMk/>
          <pc:sldMk cId="794592204" sldId="477"/>
        </pc:sldMkLst>
      </pc:sldChg>
      <pc:sldChg chg="modSp add mod">
        <pc:chgData name="Bram Heyns" userId="7a623cc0-5b6c-43c7-88a0-ff55db19c79e" providerId="ADAL" clId="{F561D9A8-1CEC-4054-A346-A3A2843B3AA2}" dt="2024-09-25T09:32:52.243" v="752" actId="1038"/>
        <pc:sldMkLst>
          <pc:docMk/>
          <pc:sldMk cId="1808918576" sldId="478"/>
        </pc:sldMkLst>
      </pc:sldChg>
      <pc:sldChg chg="addSp modSp new mod">
        <pc:chgData name="Bram Heyns" userId="7a623cc0-5b6c-43c7-88a0-ff55db19c79e" providerId="ADAL" clId="{F561D9A8-1CEC-4054-A346-A3A2843B3AA2}" dt="2024-09-25T15:54:36.997" v="996" actId="20577"/>
        <pc:sldMkLst>
          <pc:docMk/>
          <pc:sldMk cId="97833122" sldId="479"/>
        </pc:sldMkLst>
      </pc:sldChg>
      <pc:sldChg chg="addSp modSp new mod">
        <pc:chgData name="Bram Heyns" userId="7a623cc0-5b6c-43c7-88a0-ff55db19c79e" providerId="ADAL" clId="{F561D9A8-1CEC-4054-A346-A3A2843B3AA2}" dt="2024-09-26T07:05:54.465" v="1150" actId="404"/>
        <pc:sldMkLst>
          <pc:docMk/>
          <pc:sldMk cId="3991687197" sldId="480"/>
        </pc:sldMkLst>
      </pc:sldChg>
      <pc:sldChg chg="addSp modSp new mod">
        <pc:chgData name="Bram Heyns" userId="7a623cc0-5b6c-43c7-88a0-ff55db19c79e" providerId="ADAL" clId="{F561D9A8-1CEC-4054-A346-A3A2843B3AA2}" dt="2024-09-26T07:06:59.813" v="1217" actId="20577"/>
        <pc:sldMkLst>
          <pc:docMk/>
          <pc:sldMk cId="714538071" sldId="481"/>
        </pc:sldMkLst>
      </pc:sldChg>
      <pc:sldChg chg="new del">
        <pc:chgData name="Bram Heyns" userId="7a623cc0-5b6c-43c7-88a0-ff55db19c79e" providerId="ADAL" clId="{F561D9A8-1CEC-4054-A346-A3A2843B3AA2}" dt="2024-09-26T07:33:30.605" v="1362" actId="47"/>
        <pc:sldMkLst>
          <pc:docMk/>
          <pc:sldMk cId="2326662055" sldId="482"/>
        </pc:sldMkLst>
      </pc:sldChg>
      <pc:sldChg chg="addSp delSp new del">
        <pc:chgData name="Bram Heyns" userId="7a623cc0-5b6c-43c7-88a0-ff55db19c79e" providerId="ADAL" clId="{F561D9A8-1CEC-4054-A346-A3A2843B3AA2}" dt="2024-09-26T07:30:05.173" v="1356" actId="47"/>
        <pc:sldMkLst>
          <pc:docMk/>
          <pc:sldMk cId="199025504" sldId="483"/>
        </pc:sldMkLst>
      </pc:sldChg>
      <pc:sldChg chg="add del">
        <pc:chgData name="Bram Heyns" userId="7a623cc0-5b6c-43c7-88a0-ff55db19c79e" providerId="ADAL" clId="{F561D9A8-1CEC-4054-A346-A3A2843B3AA2}" dt="2024-09-26T07:26:31.489" v="1321"/>
        <pc:sldMkLst>
          <pc:docMk/>
          <pc:sldMk cId="575989502" sldId="484"/>
        </pc:sldMkLst>
      </pc:sldChg>
      <pc:sldChg chg="addSp delSp modSp add mod">
        <pc:chgData name="Bram Heyns" userId="7a623cc0-5b6c-43c7-88a0-ff55db19c79e" providerId="ADAL" clId="{F561D9A8-1CEC-4054-A346-A3A2843B3AA2}" dt="2024-09-26T07:29:57.287" v="1355" actId="1076"/>
        <pc:sldMkLst>
          <pc:docMk/>
          <pc:sldMk cId="1292007302" sldId="484"/>
        </pc:sldMkLst>
      </pc:sldChg>
      <pc:sldChg chg="add del">
        <pc:chgData name="Bram Heyns" userId="7a623cc0-5b6c-43c7-88a0-ff55db19c79e" providerId="ADAL" clId="{F561D9A8-1CEC-4054-A346-A3A2843B3AA2}" dt="2024-09-26T07:34:15.866" v="1364"/>
        <pc:sldMkLst>
          <pc:docMk/>
          <pc:sldMk cId="1239539082" sldId="485"/>
        </pc:sldMkLst>
      </pc:sldChg>
      <pc:sldChg chg="addSp delSp modSp add mod">
        <pc:chgData name="Bram Heyns" userId="7a623cc0-5b6c-43c7-88a0-ff55db19c79e" providerId="ADAL" clId="{F561D9A8-1CEC-4054-A346-A3A2843B3AA2}" dt="2024-09-26T07:35:11.640" v="1410" actId="1076"/>
        <pc:sldMkLst>
          <pc:docMk/>
          <pc:sldMk cId="2982754573" sldId="485"/>
        </pc:sldMkLst>
      </pc:sldChg>
      <pc:sldChg chg="add del">
        <pc:chgData name="Bram Heyns" userId="7a623cc0-5b6c-43c7-88a0-ff55db19c79e" providerId="ADAL" clId="{F561D9A8-1CEC-4054-A346-A3A2843B3AA2}" dt="2024-09-26T07:35:38.042" v="1412"/>
        <pc:sldMkLst>
          <pc:docMk/>
          <pc:sldMk cId="1674687081" sldId="486"/>
        </pc:sldMkLst>
      </pc:sldChg>
      <pc:sldChg chg="addSp delSp modSp add mod">
        <pc:chgData name="Bram Heyns" userId="7a623cc0-5b6c-43c7-88a0-ff55db19c79e" providerId="ADAL" clId="{F561D9A8-1CEC-4054-A346-A3A2843B3AA2}" dt="2024-09-26T07:39:46.226" v="1455" actId="1076"/>
        <pc:sldMkLst>
          <pc:docMk/>
          <pc:sldMk cId="3834803710" sldId="486"/>
        </pc:sldMkLst>
      </pc:sldChg>
      <pc:sldChg chg="add del">
        <pc:chgData name="Bram Heyns" userId="7a623cc0-5b6c-43c7-88a0-ff55db19c79e" providerId="ADAL" clId="{F561D9A8-1CEC-4054-A346-A3A2843B3AA2}" dt="2024-09-26T08:17:11.782" v="1471"/>
        <pc:sldMkLst>
          <pc:docMk/>
          <pc:sldMk cId="2842246116" sldId="487"/>
        </pc:sldMkLst>
      </pc:sldChg>
      <pc:sldChg chg="addSp delSp modSp add mod">
        <pc:chgData name="Bram Heyns" userId="7a623cc0-5b6c-43c7-88a0-ff55db19c79e" providerId="ADAL" clId="{F561D9A8-1CEC-4054-A346-A3A2843B3AA2}" dt="2024-09-26T08:25:45.937" v="1704" actId="1076"/>
        <pc:sldMkLst>
          <pc:docMk/>
          <pc:sldMk cId="2870989541" sldId="487"/>
        </pc:sldMkLst>
      </pc:sldChg>
      <pc:sldChg chg="addSp modSp new mod ord">
        <pc:chgData name="Bram Heyns" userId="7a623cc0-5b6c-43c7-88a0-ff55db19c79e" providerId="ADAL" clId="{F561D9A8-1CEC-4054-A346-A3A2843B3AA2}" dt="2024-09-26T09:23:52.759" v="1953"/>
        <pc:sldMkLst>
          <pc:docMk/>
          <pc:sldMk cId="1641836875" sldId="488"/>
        </pc:sldMkLst>
      </pc:sldChg>
      <pc:sldChg chg="addSp modSp new mod">
        <pc:chgData name="Bram Heyns" userId="7a623cc0-5b6c-43c7-88a0-ff55db19c79e" providerId="ADAL" clId="{F561D9A8-1CEC-4054-A346-A3A2843B3AA2}" dt="2024-09-26T08:19:00.222" v="1535" actId="1076"/>
        <pc:sldMkLst>
          <pc:docMk/>
          <pc:sldMk cId="2470752317" sldId="489"/>
        </pc:sldMkLst>
      </pc:sldChg>
      <pc:sldChg chg="add del">
        <pc:chgData name="Bram Heyns" userId="7a623cc0-5b6c-43c7-88a0-ff55db19c79e" providerId="ADAL" clId="{F561D9A8-1CEC-4054-A346-A3A2843B3AA2}" dt="2024-09-26T08:17:50.680" v="1479"/>
        <pc:sldMkLst>
          <pc:docMk/>
          <pc:sldMk cId="744109564" sldId="490"/>
        </pc:sldMkLst>
      </pc:sldChg>
      <pc:sldChg chg="addSp delSp modSp add mod">
        <pc:chgData name="Bram Heyns" userId="7a623cc0-5b6c-43c7-88a0-ff55db19c79e" providerId="ADAL" clId="{F561D9A8-1CEC-4054-A346-A3A2843B3AA2}" dt="2024-09-26T08:26:31.676" v="1713" actId="1076"/>
        <pc:sldMkLst>
          <pc:docMk/>
          <pc:sldMk cId="1279724935" sldId="490"/>
        </pc:sldMkLst>
      </pc:sldChg>
      <pc:sldChg chg="addSp modSp new mod">
        <pc:chgData name="Bram Heyns" userId="7a623cc0-5b6c-43c7-88a0-ff55db19c79e" providerId="ADAL" clId="{F561D9A8-1CEC-4054-A346-A3A2843B3AA2}" dt="2024-09-26T08:21:19.887" v="1644" actId="404"/>
        <pc:sldMkLst>
          <pc:docMk/>
          <pc:sldMk cId="4204158627" sldId="491"/>
        </pc:sldMkLst>
      </pc:sldChg>
      <pc:sldChg chg="addSp modSp new mod">
        <pc:chgData name="Bram Heyns" userId="7a623cc0-5b6c-43c7-88a0-ff55db19c79e" providerId="ADAL" clId="{F561D9A8-1CEC-4054-A346-A3A2843B3AA2}" dt="2024-09-26T08:21:43.942" v="1646" actId="1076"/>
        <pc:sldMkLst>
          <pc:docMk/>
          <pc:sldMk cId="3042566862" sldId="492"/>
        </pc:sldMkLst>
      </pc:sldChg>
      <pc:sldChg chg="addSp modSp new mod">
        <pc:chgData name="Bram Heyns" userId="7a623cc0-5b6c-43c7-88a0-ff55db19c79e" providerId="ADAL" clId="{F561D9A8-1CEC-4054-A346-A3A2843B3AA2}" dt="2024-09-30T08:41:20.693" v="5405" actId="1076"/>
        <pc:sldMkLst>
          <pc:docMk/>
          <pc:sldMk cId="557283171" sldId="493"/>
        </pc:sldMkLst>
      </pc:sldChg>
      <pc:sldChg chg="addSp modSp new mod">
        <pc:chgData name="Bram Heyns" userId="7a623cc0-5b6c-43c7-88a0-ff55db19c79e" providerId="ADAL" clId="{F561D9A8-1CEC-4054-A346-A3A2843B3AA2}" dt="2024-09-26T09:15:51.651" v="1760"/>
        <pc:sldMkLst>
          <pc:docMk/>
          <pc:sldMk cId="3365774107" sldId="494"/>
        </pc:sldMkLst>
      </pc:sldChg>
      <pc:sldChg chg="addSp modSp new mod">
        <pc:chgData name="Bram Heyns" userId="7a623cc0-5b6c-43c7-88a0-ff55db19c79e" providerId="ADAL" clId="{F561D9A8-1CEC-4054-A346-A3A2843B3AA2}" dt="2024-09-26T09:17:14.426" v="1820" actId="1076"/>
        <pc:sldMkLst>
          <pc:docMk/>
          <pc:sldMk cId="1381120965" sldId="495"/>
        </pc:sldMkLst>
      </pc:sldChg>
      <pc:sldChg chg="addSp modSp new mod">
        <pc:chgData name="Bram Heyns" userId="7a623cc0-5b6c-43c7-88a0-ff55db19c79e" providerId="ADAL" clId="{F561D9A8-1CEC-4054-A346-A3A2843B3AA2}" dt="2024-09-26T09:17:47.223" v="1856"/>
        <pc:sldMkLst>
          <pc:docMk/>
          <pc:sldMk cId="3720061607" sldId="496"/>
        </pc:sldMkLst>
      </pc:sldChg>
      <pc:sldChg chg="addSp modSp new mod">
        <pc:chgData name="Bram Heyns" userId="7a623cc0-5b6c-43c7-88a0-ff55db19c79e" providerId="ADAL" clId="{F561D9A8-1CEC-4054-A346-A3A2843B3AA2}" dt="2024-09-26T09:39:19.315" v="2039" actId="1076"/>
        <pc:sldMkLst>
          <pc:docMk/>
          <pc:sldMk cId="1932551809" sldId="497"/>
        </pc:sldMkLst>
      </pc:sldChg>
      <pc:sldChg chg="addSp modSp new mod">
        <pc:chgData name="Bram Heyns" userId="7a623cc0-5b6c-43c7-88a0-ff55db19c79e" providerId="ADAL" clId="{F561D9A8-1CEC-4054-A346-A3A2843B3AA2}" dt="2024-10-07T17:34:34.453" v="5785" actId="113"/>
        <pc:sldMkLst>
          <pc:docMk/>
          <pc:sldMk cId="1976184486" sldId="498"/>
        </pc:sldMkLst>
      </pc:sldChg>
      <pc:sldChg chg="addSp delSp modSp new mod">
        <pc:chgData name="Bram Heyns" userId="7a623cc0-5b6c-43c7-88a0-ff55db19c79e" providerId="ADAL" clId="{F561D9A8-1CEC-4054-A346-A3A2843B3AA2}" dt="2024-10-07T17:34:47.045" v="5786" actId="113"/>
        <pc:sldMkLst>
          <pc:docMk/>
          <pc:sldMk cId="2429842469" sldId="499"/>
        </pc:sldMkLst>
      </pc:sldChg>
      <pc:sldChg chg="addSp delSp modSp new mod">
        <pc:chgData name="Bram Heyns" userId="7a623cc0-5b6c-43c7-88a0-ff55db19c79e" providerId="ADAL" clId="{F561D9A8-1CEC-4054-A346-A3A2843B3AA2}" dt="2024-09-26T10:37:11.901" v="3098" actId="20577"/>
        <pc:sldMkLst>
          <pc:docMk/>
          <pc:sldMk cId="3873901496" sldId="500"/>
        </pc:sldMkLst>
      </pc:sldChg>
      <pc:sldChg chg="addSp delSp modSp new mod">
        <pc:chgData name="Bram Heyns" userId="7a623cc0-5b6c-43c7-88a0-ff55db19c79e" providerId="ADAL" clId="{F561D9A8-1CEC-4054-A346-A3A2843B3AA2}" dt="2024-09-26T12:32:39.074" v="4251" actId="20577"/>
        <pc:sldMkLst>
          <pc:docMk/>
          <pc:sldMk cId="3858093774" sldId="501"/>
        </pc:sldMkLst>
      </pc:sldChg>
      <pc:sldChg chg="addSp modSp new mod">
        <pc:chgData name="Bram Heyns" userId="7a623cc0-5b6c-43c7-88a0-ff55db19c79e" providerId="ADAL" clId="{F561D9A8-1CEC-4054-A346-A3A2843B3AA2}" dt="2024-09-26T12:40:25.683" v="4327" actId="20577"/>
        <pc:sldMkLst>
          <pc:docMk/>
          <pc:sldMk cId="3949376446" sldId="502"/>
        </pc:sldMkLst>
      </pc:sldChg>
      <pc:sldChg chg="addSp delSp modSp add mod">
        <pc:chgData name="Bram Heyns" userId="7a623cc0-5b6c-43c7-88a0-ff55db19c79e" providerId="ADAL" clId="{F561D9A8-1CEC-4054-A346-A3A2843B3AA2}" dt="2024-09-26T12:40:04.314" v="4321" actId="20577"/>
        <pc:sldMkLst>
          <pc:docMk/>
          <pc:sldMk cId="1126278829" sldId="503"/>
        </pc:sldMkLst>
      </pc:sldChg>
      <pc:sldChg chg="add del">
        <pc:chgData name="Bram Heyns" userId="7a623cc0-5b6c-43c7-88a0-ff55db19c79e" providerId="ADAL" clId="{F561D9A8-1CEC-4054-A346-A3A2843B3AA2}" dt="2024-09-26T10:20:17.326" v="2587"/>
        <pc:sldMkLst>
          <pc:docMk/>
          <pc:sldMk cId="1345475981" sldId="503"/>
        </pc:sldMkLst>
      </pc:sldChg>
      <pc:sldChg chg="addSp modSp new mod modNotesTx">
        <pc:chgData name="Bram Heyns" userId="7a623cc0-5b6c-43c7-88a0-ff55db19c79e" providerId="ADAL" clId="{F561D9A8-1CEC-4054-A346-A3A2843B3AA2}" dt="2024-09-26T12:37:11.285" v="4306" actId="14100"/>
        <pc:sldMkLst>
          <pc:docMk/>
          <pc:sldMk cId="514497388" sldId="504"/>
        </pc:sldMkLst>
      </pc:sldChg>
      <pc:sldChg chg="addSp modSp new mod modNotesTx">
        <pc:chgData name="Bram Heyns" userId="7a623cc0-5b6c-43c7-88a0-ff55db19c79e" providerId="ADAL" clId="{F561D9A8-1CEC-4054-A346-A3A2843B3AA2}" dt="2024-09-26T12:39:45.181" v="4317" actId="1076"/>
        <pc:sldMkLst>
          <pc:docMk/>
          <pc:sldMk cId="2268461607" sldId="505"/>
        </pc:sldMkLst>
      </pc:sldChg>
      <pc:sldChg chg="addSp modSp new mod">
        <pc:chgData name="Bram Heyns" userId="7a623cc0-5b6c-43c7-88a0-ff55db19c79e" providerId="ADAL" clId="{F561D9A8-1CEC-4054-A346-A3A2843B3AA2}" dt="2024-09-30T08:30:05.446" v="5247" actId="20577"/>
        <pc:sldMkLst>
          <pc:docMk/>
          <pc:sldMk cId="1580661677" sldId="506"/>
        </pc:sldMkLst>
      </pc:sldChg>
      <pc:sldChg chg="addSp modSp new mod modNotesTx">
        <pc:chgData name="Bram Heyns" userId="7a623cc0-5b6c-43c7-88a0-ff55db19c79e" providerId="ADAL" clId="{F561D9A8-1CEC-4054-A346-A3A2843B3AA2}" dt="2024-09-26T12:20:38.296" v="3816"/>
        <pc:sldMkLst>
          <pc:docMk/>
          <pc:sldMk cId="3272294764" sldId="507"/>
        </pc:sldMkLst>
      </pc:sldChg>
      <pc:sldChg chg="addSp modSp new mod modNotesTx">
        <pc:chgData name="Bram Heyns" userId="7a623cc0-5b6c-43c7-88a0-ff55db19c79e" providerId="ADAL" clId="{F561D9A8-1CEC-4054-A346-A3A2843B3AA2}" dt="2024-09-26T12:33:50.388" v="4285" actId="20577"/>
        <pc:sldMkLst>
          <pc:docMk/>
          <pc:sldMk cId="1939864077" sldId="508"/>
        </pc:sldMkLst>
      </pc:sldChg>
      <pc:sldChg chg="addSp modSp new mod">
        <pc:chgData name="Bram Heyns" userId="7a623cc0-5b6c-43c7-88a0-ff55db19c79e" providerId="ADAL" clId="{F561D9A8-1CEC-4054-A346-A3A2843B3AA2}" dt="2024-09-26T12:29:55.109" v="4177" actId="20577"/>
        <pc:sldMkLst>
          <pc:docMk/>
          <pc:sldMk cId="784720411" sldId="509"/>
        </pc:sldMkLst>
      </pc:sldChg>
      <pc:sldChg chg="new del">
        <pc:chgData name="Bram Heyns" userId="7a623cc0-5b6c-43c7-88a0-ff55db19c79e" providerId="ADAL" clId="{F561D9A8-1CEC-4054-A346-A3A2843B3AA2}" dt="2024-09-26T12:31:17.690" v="4231" actId="47"/>
        <pc:sldMkLst>
          <pc:docMk/>
          <pc:sldMk cId="2048980479" sldId="510"/>
        </pc:sldMkLst>
      </pc:sldChg>
      <pc:sldChg chg="addSp modSp new mod">
        <pc:chgData name="Bram Heyns" userId="7a623cc0-5b6c-43c7-88a0-ff55db19c79e" providerId="ADAL" clId="{F561D9A8-1CEC-4054-A346-A3A2843B3AA2}" dt="2024-09-26T12:34:03.733" v="4295" actId="404"/>
        <pc:sldMkLst>
          <pc:docMk/>
          <pc:sldMk cId="939329848" sldId="511"/>
        </pc:sldMkLst>
      </pc:sldChg>
      <pc:sldChg chg="addSp modSp new mod">
        <pc:chgData name="Bram Heyns" userId="7a623cc0-5b6c-43c7-88a0-ff55db19c79e" providerId="ADAL" clId="{F561D9A8-1CEC-4054-A346-A3A2843B3AA2}" dt="2024-09-26T12:45:44.131" v="4408" actId="14100"/>
        <pc:sldMkLst>
          <pc:docMk/>
          <pc:sldMk cId="2272693357" sldId="512"/>
        </pc:sldMkLst>
      </pc:sldChg>
      <pc:sldChg chg="addSp delSp modSp new mod">
        <pc:chgData name="Bram Heyns" userId="7a623cc0-5b6c-43c7-88a0-ff55db19c79e" providerId="ADAL" clId="{F561D9A8-1CEC-4054-A346-A3A2843B3AA2}" dt="2024-09-26T13:29:46.650" v="4758" actId="14100"/>
        <pc:sldMkLst>
          <pc:docMk/>
          <pc:sldMk cId="1969197722" sldId="513"/>
        </pc:sldMkLst>
      </pc:sldChg>
      <pc:sldChg chg="addSp modSp new mod">
        <pc:chgData name="Bram Heyns" userId="7a623cc0-5b6c-43c7-88a0-ff55db19c79e" providerId="ADAL" clId="{F561D9A8-1CEC-4054-A346-A3A2843B3AA2}" dt="2024-09-26T13:29:04.644" v="4756" actId="20577"/>
        <pc:sldMkLst>
          <pc:docMk/>
          <pc:sldMk cId="1575719489" sldId="514"/>
        </pc:sldMkLst>
      </pc:sldChg>
      <pc:sldChg chg="addSp modSp new mod">
        <pc:chgData name="Bram Heyns" userId="7a623cc0-5b6c-43c7-88a0-ff55db19c79e" providerId="ADAL" clId="{F561D9A8-1CEC-4054-A346-A3A2843B3AA2}" dt="2024-09-26T13:19:00.095" v="4553" actId="1076"/>
        <pc:sldMkLst>
          <pc:docMk/>
          <pc:sldMk cId="2646023757" sldId="515"/>
        </pc:sldMkLst>
      </pc:sldChg>
      <pc:sldChg chg="addSp delSp modSp new mod">
        <pc:chgData name="Bram Heyns" userId="7a623cc0-5b6c-43c7-88a0-ff55db19c79e" providerId="ADAL" clId="{F561D9A8-1CEC-4054-A346-A3A2843B3AA2}" dt="2024-09-26T13:41:12.727" v="4760" actId="2711"/>
        <pc:sldMkLst>
          <pc:docMk/>
          <pc:sldMk cId="223768323" sldId="516"/>
        </pc:sldMkLst>
      </pc:sldChg>
      <pc:sldChg chg="addSp delSp modSp new mod modNotesTx">
        <pc:chgData name="Bram Heyns" userId="7a623cc0-5b6c-43c7-88a0-ff55db19c79e" providerId="ADAL" clId="{F561D9A8-1CEC-4054-A346-A3A2843B3AA2}" dt="2024-09-26T13:41:24.175" v="4761" actId="207"/>
        <pc:sldMkLst>
          <pc:docMk/>
          <pc:sldMk cId="2405138296" sldId="517"/>
        </pc:sldMkLst>
      </pc:sldChg>
      <pc:sldChg chg="addSp delSp modSp new mod">
        <pc:chgData name="Bram Heyns" userId="7a623cc0-5b6c-43c7-88a0-ff55db19c79e" providerId="ADAL" clId="{F561D9A8-1CEC-4054-A346-A3A2843B3AA2}" dt="2024-09-26T13:43:02.590" v="4768" actId="1076"/>
        <pc:sldMkLst>
          <pc:docMk/>
          <pc:sldMk cId="1303187052" sldId="518"/>
        </pc:sldMkLst>
      </pc:sldChg>
      <pc:sldChg chg="addSp delSp modSp new mod">
        <pc:chgData name="Bram Heyns" userId="7a623cc0-5b6c-43c7-88a0-ff55db19c79e" providerId="ADAL" clId="{F561D9A8-1CEC-4054-A346-A3A2843B3AA2}" dt="2024-09-26T13:44:27.931" v="4802" actId="1036"/>
        <pc:sldMkLst>
          <pc:docMk/>
          <pc:sldMk cId="3323405704" sldId="519"/>
        </pc:sldMkLst>
      </pc:sldChg>
      <pc:sldChg chg="addSp modSp new mod">
        <pc:chgData name="Bram Heyns" userId="7a623cc0-5b6c-43c7-88a0-ff55db19c79e" providerId="ADAL" clId="{F561D9A8-1CEC-4054-A346-A3A2843B3AA2}" dt="2024-09-30T08:33:47.013" v="5399" actId="1076"/>
        <pc:sldMkLst>
          <pc:docMk/>
          <pc:sldMk cId="316122405" sldId="520"/>
        </pc:sldMkLst>
      </pc:sldChg>
      <pc:sldChg chg="addSp delSp modSp new del mod">
        <pc:chgData name="Bram Heyns" userId="7a623cc0-5b6c-43c7-88a0-ff55db19c79e" providerId="ADAL" clId="{F561D9A8-1CEC-4054-A346-A3A2843B3AA2}" dt="2024-09-30T08:47:16.115" v="5585" actId="2696"/>
        <pc:sldMkLst>
          <pc:docMk/>
          <pc:sldMk cId="69583201" sldId="521"/>
        </pc:sldMkLst>
      </pc:sldChg>
      <pc:sldChg chg="addSp delSp modSp add mod">
        <pc:chgData name="Bram Heyns" userId="7a623cc0-5b6c-43c7-88a0-ff55db19c79e" providerId="ADAL" clId="{F561D9A8-1CEC-4054-A346-A3A2843B3AA2}" dt="2024-09-30T08:56:59.646" v="5748" actId="1076"/>
        <pc:sldMkLst>
          <pc:docMk/>
          <pc:sldMk cId="2835196903" sldId="521"/>
        </pc:sldMkLst>
      </pc:sldChg>
      <pc:sldChg chg="add del">
        <pc:chgData name="Bram Heyns" userId="7a623cc0-5b6c-43c7-88a0-ff55db19c79e" providerId="ADAL" clId="{F561D9A8-1CEC-4054-A346-A3A2843B3AA2}" dt="2024-09-30T08:47:16.115" v="5585" actId="2696"/>
        <pc:sldMkLst>
          <pc:docMk/>
          <pc:sldMk cId="2448890745" sldId="522"/>
        </pc:sldMkLst>
      </pc:sldChg>
      <pc:sldChg chg="addSp modSp add mod">
        <pc:chgData name="Bram Heyns" userId="7a623cc0-5b6c-43c7-88a0-ff55db19c79e" providerId="ADAL" clId="{F561D9A8-1CEC-4054-A346-A3A2843B3AA2}" dt="2024-09-30T08:57:41.758" v="5753" actId="1076"/>
        <pc:sldMkLst>
          <pc:docMk/>
          <pc:sldMk cId="3266785628" sldId="522"/>
        </pc:sldMkLst>
      </pc:sldChg>
      <pc:sldChg chg="addSp delSp modSp add mod">
        <pc:chgData name="Bram Heyns" userId="7a623cc0-5b6c-43c7-88a0-ff55db19c79e" providerId="ADAL" clId="{F561D9A8-1CEC-4054-A346-A3A2843B3AA2}" dt="2024-10-07T17:40:40.601" v="5812" actId="20577"/>
        <pc:sldMkLst>
          <pc:docMk/>
          <pc:sldMk cId="553059850" sldId="523"/>
        </pc:sldMkLst>
      </pc:sldChg>
      <pc:sldChg chg="addSp modSp new del mod">
        <pc:chgData name="Bram Heyns" userId="7a623cc0-5b6c-43c7-88a0-ff55db19c79e" providerId="ADAL" clId="{F561D9A8-1CEC-4054-A346-A3A2843B3AA2}" dt="2024-09-30T08:47:16.115" v="5585" actId="2696"/>
        <pc:sldMkLst>
          <pc:docMk/>
          <pc:sldMk cId="1674615044" sldId="523"/>
        </pc:sldMkLst>
      </pc:sldChg>
      <pc:sldChg chg="addSp modSp new mod">
        <pc:chgData name="Bram Heyns" userId="7a623cc0-5b6c-43c7-88a0-ff55db19c79e" providerId="ADAL" clId="{F561D9A8-1CEC-4054-A346-A3A2843B3AA2}" dt="2024-09-30T08:52:00.711" v="5718" actId="20577"/>
        <pc:sldMkLst>
          <pc:docMk/>
          <pc:sldMk cId="2034876024" sldId="524"/>
        </pc:sldMkLst>
      </pc:sldChg>
      <pc:sldChg chg="addSp delSp modSp add mod">
        <pc:chgData name="Bram Heyns" userId="7a623cc0-5b6c-43c7-88a0-ff55db19c79e" providerId="ADAL" clId="{F561D9A8-1CEC-4054-A346-A3A2843B3AA2}" dt="2024-10-02T12:46:00.200" v="5783" actId="1076"/>
        <pc:sldMkLst>
          <pc:docMk/>
          <pc:sldMk cId="445677346" sldId="525"/>
        </pc:sldMkLst>
      </pc:sldChg>
      <pc:sldChg chg="add del">
        <pc:chgData name="Bram Heyns" userId="7a623cc0-5b6c-43c7-88a0-ff55db19c79e" providerId="ADAL" clId="{F561D9A8-1CEC-4054-A346-A3A2843B3AA2}" dt="2024-10-02T12:44:58.664" v="5755"/>
        <pc:sldMkLst>
          <pc:docMk/>
          <pc:sldMk cId="3755567531" sldId="525"/>
        </pc:sldMkLst>
      </pc:sldChg>
    </pc:docChg>
  </pc:docChgLst>
  <pc:docChgLst>
    <pc:chgData name="Bram Heyns" userId="7a623cc0-5b6c-43c7-88a0-ff55db19c79e" providerId="ADAL" clId="{4C9F341A-56E9-4304-BB43-DB9150CF110B}"/>
    <pc:docChg chg="undo custSel addSld delSld modSld sldOrd addSection delSection modSection">
      <pc:chgData name="Bram Heyns" userId="7a623cc0-5b6c-43c7-88a0-ff55db19c79e" providerId="ADAL" clId="{4C9F341A-56E9-4304-BB43-DB9150CF110B}" dt="2024-07-24T08:13:36.253" v="3880" actId="1076"/>
      <pc:docMkLst>
        <pc:docMk/>
      </pc:docMkLst>
      <pc:sldChg chg="modSp mod">
        <pc:chgData name="Bram Heyns" userId="7a623cc0-5b6c-43c7-88a0-ff55db19c79e" providerId="ADAL" clId="{4C9F341A-56E9-4304-BB43-DB9150CF110B}" dt="2024-07-23T13:12:23.407" v="1246" actId="20577"/>
        <pc:sldMkLst>
          <pc:docMk/>
          <pc:sldMk cId="3616312771" sldId="256"/>
        </pc:sldMkLst>
      </pc:sldChg>
      <pc:sldChg chg="addSp delSp modSp mod">
        <pc:chgData name="Bram Heyns" userId="7a623cc0-5b6c-43c7-88a0-ff55db19c79e" providerId="ADAL" clId="{4C9F341A-56E9-4304-BB43-DB9150CF110B}" dt="2024-07-23T18:47:12.226" v="3356" actId="20577"/>
        <pc:sldMkLst>
          <pc:docMk/>
          <pc:sldMk cId="276004885" sldId="257"/>
        </pc:sldMkLst>
      </pc:sldChg>
      <pc:sldChg chg="del">
        <pc:chgData name="Bram Heyns" userId="7a623cc0-5b6c-43c7-88a0-ff55db19c79e" providerId="ADAL" clId="{4C9F341A-56E9-4304-BB43-DB9150CF110B}" dt="2024-07-23T12:13:01.730" v="541" actId="47"/>
        <pc:sldMkLst>
          <pc:docMk/>
          <pc:sldMk cId="1689163299" sldId="258"/>
        </pc:sldMkLst>
      </pc:sldChg>
      <pc:sldChg chg="del">
        <pc:chgData name="Bram Heyns" userId="7a623cc0-5b6c-43c7-88a0-ff55db19c79e" providerId="ADAL" clId="{4C9F341A-56E9-4304-BB43-DB9150CF110B}" dt="2024-07-23T12:13:01.730" v="541" actId="47"/>
        <pc:sldMkLst>
          <pc:docMk/>
          <pc:sldMk cId="3317776675" sldId="259"/>
        </pc:sldMkLst>
      </pc:sldChg>
      <pc:sldChg chg="del">
        <pc:chgData name="Bram Heyns" userId="7a623cc0-5b6c-43c7-88a0-ff55db19c79e" providerId="ADAL" clId="{4C9F341A-56E9-4304-BB43-DB9150CF110B}" dt="2024-07-23T12:13:01.730" v="541" actId="47"/>
        <pc:sldMkLst>
          <pc:docMk/>
          <pc:sldMk cId="3787647688" sldId="260"/>
        </pc:sldMkLst>
      </pc:sldChg>
      <pc:sldChg chg="del">
        <pc:chgData name="Bram Heyns" userId="7a623cc0-5b6c-43c7-88a0-ff55db19c79e" providerId="ADAL" clId="{4C9F341A-56E9-4304-BB43-DB9150CF110B}" dt="2024-07-23T12:13:01.730" v="541" actId="47"/>
        <pc:sldMkLst>
          <pc:docMk/>
          <pc:sldMk cId="1307829333" sldId="261"/>
        </pc:sldMkLst>
      </pc:sldChg>
      <pc:sldChg chg="del">
        <pc:chgData name="Bram Heyns" userId="7a623cc0-5b6c-43c7-88a0-ff55db19c79e" providerId="ADAL" clId="{4C9F341A-56E9-4304-BB43-DB9150CF110B}" dt="2024-07-23T12:13:01.730" v="541" actId="47"/>
        <pc:sldMkLst>
          <pc:docMk/>
          <pc:sldMk cId="3867388527" sldId="262"/>
        </pc:sldMkLst>
      </pc:sldChg>
      <pc:sldChg chg="del">
        <pc:chgData name="Bram Heyns" userId="7a623cc0-5b6c-43c7-88a0-ff55db19c79e" providerId="ADAL" clId="{4C9F341A-56E9-4304-BB43-DB9150CF110B}" dt="2024-07-23T12:13:01.730" v="541" actId="47"/>
        <pc:sldMkLst>
          <pc:docMk/>
          <pc:sldMk cId="1388701437" sldId="263"/>
        </pc:sldMkLst>
      </pc:sldChg>
      <pc:sldChg chg="del">
        <pc:chgData name="Bram Heyns" userId="7a623cc0-5b6c-43c7-88a0-ff55db19c79e" providerId="ADAL" clId="{4C9F341A-56E9-4304-BB43-DB9150CF110B}" dt="2024-07-23T12:13:01.730" v="541" actId="47"/>
        <pc:sldMkLst>
          <pc:docMk/>
          <pc:sldMk cId="4284284052" sldId="264"/>
        </pc:sldMkLst>
      </pc:sldChg>
      <pc:sldChg chg="del">
        <pc:chgData name="Bram Heyns" userId="7a623cc0-5b6c-43c7-88a0-ff55db19c79e" providerId="ADAL" clId="{4C9F341A-56E9-4304-BB43-DB9150CF110B}" dt="2024-07-23T12:13:01.730" v="541" actId="47"/>
        <pc:sldMkLst>
          <pc:docMk/>
          <pc:sldMk cId="1781978728" sldId="265"/>
        </pc:sldMkLst>
      </pc:sldChg>
      <pc:sldChg chg="del">
        <pc:chgData name="Bram Heyns" userId="7a623cc0-5b6c-43c7-88a0-ff55db19c79e" providerId="ADAL" clId="{4C9F341A-56E9-4304-BB43-DB9150CF110B}" dt="2024-07-23T12:13:01.730" v="541" actId="47"/>
        <pc:sldMkLst>
          <pc:docMk/>
          <pc:sldMk cId="1444846290" sldId="266"/>
        </pc:sldMkLst>
      </pc:sldChg>
      <pc:sldChg chg="del">
        <pc:chgData name="Bram Heyns" userId="7a623cc0-5b6c-43c7-88a0-ff55db19c79e" providerId="ADAL" clId="{4C9F341A-56E9-4304-BB43-DB9150CF110B}" dt="2024-07-23T12:13:01.730" v="541" actId="47"/>
        <pc:sldMkLst>
          <pc:docMk/>
          <pc:sldMk cId="2476255192" sldId="267"/>
        </pc:sldMkLst>
      </pc:sldChg>
      <pc:sldChg chg="del">
        <pc:chgData name="Bram Heyns" userId="7a623cc0-5b6c-43c7-88a0-ff55db19c79e" providerId="ADAL" clId="{4C9F341A-56E9-4304-BB43-DB9150CF110B}" dt="2024-07-23T12:13:01.730" v="541" actId="47"/>
        <pc:sldMkLst>
          <pc:docMk/>
          <pc:sldMk cId="1418017200" sldId="268"/>
        </pc:sldMkLst>
      </pc:sldChg>
      <pc:sldChg chg="del">
        <pc:chgData name="Bram Heyns" userId="7a623cc0-5b6c-43c7-88a0-ff55db19c79e" providerId="ADAL" clId="{4C9F341A-56E9-4304-BB43-DB9150CF110B}" dt="2024-07-23T12:13:01.730" v="541" actId="47"/>
        <pc:sldMkLst>
          <pc:docMk/>
          <pc:sldMk cId="2140030491" sldId="269"/>
        </pc:sldMkLst>
      </pc:sldChg>
      <pc:sldChg chg="del">
        <pc:chgData name="Bram Heyns" userId="7a623cc0-5b6c-43c7-88a0-ff55db19c79e" providerId="ADAL" clId="{4C9F341A-56E9-4304-BB43-DB9150CF110B}" dt="2024-07-23T12:13:01.730" v="541" actId="47"/>
        <pc:sldMkLst>
          <pc:docMk/>
          <pc:sldMk cId="4175805643" sldId="270"/>
        </pc:sldMkLst>
      </pc:sldChg>
      <pc:sldChg chg="del">
        <pc:chgData name="Bram Heyns" userId="7a623cc0-5b6c-43c7-88a0-ff55db19c79e" providerId="ADAL" clId="{4C9F341A-56E9-4304-BB43-DB9150CF110B}" dt="2024-07-23T12:13:01.730" v="541" actId="47"/>
        <pc:sldMkLst>
          <pc:docMk/>
          <pc:sldMk cId="2258085311" sldId="271"/>
        </pc:sldMkLst>
      </pc:sldChg>
      <pc:sldChg chg="del">
        <pc:chgData name="Bram Heyns" userId="7a623cc0-5b6c-43c7-88a0-ff55db19c79e" providerId="ADAL" clId="{4C9F341A-56E9-4304-BB43-DB9150CF110B}" dt="2024-07-23T12:13:01.730" v="541" actId="47"/>
        <pc:sldMkLst>
          <pc:docMk/>
          <pc:sldMk cId="3543404890" sldId="272"/>
        </pc:sldMkLst>
      </pc:sldChg>
      <pc:sldChg chg="del">
        <pc:chgData name="Bram Heyns" userId="7a623cc0-5b6c-43c7-88a0-ff55db19c79e" providerId="ADAL" clId="{4C9F341A-56E9-4304-BB43-DB9150CF110B}" dt="2024-07-23T12:13:01.730" v="541" actId="47"/>
        <pc:sldMkLst>
          <pc:docMk/>
          <pc:sldMk cId="1740921288" sldId="273"/>
        </pc:sldMkLst>
      </pc:sldChg>
      <pc:sldChg chg="del">
        <pc:chgData name="Bram Heyns" userId="7a623cc0-5b6c-43c7-88a0-ff55db19c79e" providerId="ADAL" clId="{4C9F341A-56E9-4304-BB43-DB9150CF110B}" dt="2024-07-23T12:13:01.730" v="541" actId="47"/>
        <pc:sldMkLst>
          <pc:docMk/>
          <pc:sldMk cId="3357417941" sldId="274"/>
        </pc:sldMkLst>
      </pc:sldChg>
      <pc:sldChg chg="addSp delSp modSp mod">
        <pc:chgData name="Bram Heyns" userId="7a623cc0-5b6c-43c7-88a0-ff55db19c79e" providerId="ADAL" clId="{4C9F341A-56E9-4304-BB43-DB9150CF110B}" dt="2024-07-23T13:08:06.364" v="1196" actId="14100"/>
        <pc:sldMkLst>
          <pc:docMk/>
          <pc:sldMk cId="2748511644" sldId="275"/>
        </pc:sldMkLst>
      </pc:sldChg>
      <pc:sldChg chg="modSp add mod">
        <pc:chgData name="Bram Heyns" userId="7a623cc0-5b6c-43c7-88a0-ff55db19c79e" providerId="ADAL" clId="{4C9F341A-56E9-4304-BB43-DB9150CF110B}" dt="2024-07-23T12:26:28.316" v="615" actId="20577"/>
        <pc:sldMkLst>
          <pc:docMk/>
          <pc:sldMk cId="2429371026" sldId="276"/>
        </pc:sldMkLst>
      </pc:sldChg>
      <pc:sldChg chg="new del">
        <pc:chgData name="Bram Heyns" userId="7a623cc0-5b6c-43c7-88a0-ff55db19c79e" providerId="ADAL" clId="{4C9F341A-56E9-4304-BB43-DB9150CF110B}" dt="2024-07-23T11:37:53.432" v="23" actId="680"/>
        <pc:sldMkLst>
          <pc:docMk/>
          <pc:sldMk cId="410898376" sldId="277"/>
        </pc:sldMkLst>
      </pc:sldChg>
      <pc:sldChg chg="addSp delSp modSp new mod setBg">
        <pc:chgData name="Bram Heyns" userId="7a623cc0-5b6c-43c7-88a0-ff55db19c79e" providerId="ADAL" clId="{4C9F341A-56E9-4304-BB43-DB9150CF110B}" dt="2024-07-23T11:38:29.552" v="40" actId="26606"/>
        <pc:sldMkLst>
          <pc:docMk/>
          <pc:sldMk cId="1303642030" sldId="277"/>
        </pc:sldMkLst>
      </pc:sldChg>
      <pc:sldChg chg="new del">
        <pc:chgData name="Bram Heyns" userId="7a623cc0-5b6c-43c7-88a0-ff55db19c79e" providerId="ADAL" clId="{4C9F341A-56E9-4304-BB43-DB9150CF110B}" dt="2024-07-23T11:38:00.788" v="25" actId="680"/>
        <pc:sldMkLst>
          <pc:docMk/>
          <pc:sldMk cId="1460128772" sldId="277"/>
        </pc:sldMkLst>
      </pc:sldChg>
      <pc:sldChg chg="addSp delSp modSp new mod">
        <pc:chgData name="Bram Heyns" userId="7a623cc0-5b6c-43c7-88a0-ff55db19c79e" providerId="ADAL" clId="{4C9F341A-56E9-4304-BB43-DB9150CF110B}" dt="2024-07-23T11:49:38.161" v="130" actId="1076"/>
        <pc:sldMkLst>
          <pc:docMk/>
          <pc:sldMk cId="1606013886" sldId="278"/>
        </pc:sldMkLst>
      </pc:sldChg>
      <pc:sldChg chg="addSp delSp modSp new mod modNotesTx">
        <pc:chgData name="Bram Heyns" userId="7a623cc0-5b6c-43c7-88a0-ff55db19c79e" providerId="ADAL" clId="{4C9F341A-56E9-4304-BB43-DB9150CF110B}" dt="2024-07-23T12:06:47.113" v="357" actId="1076"/>
        <pc:sldMkLst>
          <pc:docMk/>
          <pc:sldMk cId="1278132339" sldId="279"/>
        </pc:sldMkLst>
      </pc:sldChg>
      <pc:sldChg chg="addSp modSp new ord">
        <pc:chgData name="Bram Heyns" userId="7a623cc0-5b6c-43c7-88a0-ff55db19c79e" providerId="ADAL" clId="{4C9F341A-56E9-4304-BB43-DB9150CF110B}" dt="2024-07-23T18:50:32.591" v="3365"/>
        <pc:sldMkLst>
          <pc:docMk/>
          <pc:sldMk cId="1076684646" sldId="280"/>
        </pc:sldMkLst>
      </pc:sldChg>
      <pc:sldChg chg="addSp modSp new mod ord">
        <pc:chgData name="Bram Heyns" userId="7a623cc0-5b6c-43c7-88a0-ff55db19c79e" providerId="ADAL" clId="{4C9F341A-56E9-4304-BB43-DB9150CF110B}" dt="2024-07-23T12:31:45.642" v="735" actId="1076"/>
        <pc:sldMkLst>
          <pc:docMk/>
          <pc:sldMk cId="275758733" sldId="281"/>
        </pc:sldMkLst>
      </pc:sldChg>
      <pc:sldChg chg="addSp delSp modSp new mod">
        <pc:chgData name="Bram Heyns" userId="7a623cc0-5b6c-43c7-88a0-ff55db19c79e" providerId="ADAL" clId="{4C9F341A-56E9-4304-BB43-DB9150CF110B}" dt="2024-07-23T12:07:52.410" v="366" actId="732"/>
        <pc:sldMkLst>
          <pc:docMk/>
          <pc:sldMk cId="3187065197" sldId="282"/>
        </pc:sldMkLst>
      </pc:sldChg>
      <pc:sldChg chg="addSp modSp new mod">
        <pc:chgData name="Bram Heyns" userId="7a623cc0-5b6c-43c7-88a0-ff55db19c79e" providerId="ADAL" clId="{4C9F341A-56E9-4304-BB43-DB9150CF110B}" dt="2024-07-23T12:08:03.617" v="368"/>
        <pc:sldMkLst>
          <pc:docMk/>
          <pc:sldMk cId="2776785891" sldId="283"/>
        </pc:sldMkLst>
      </pc:sldChg>
      <pc:sldChg chg="addSp modSp new mod">
        <pc:chgData name="Bram Heyns" userId="7a623cc0-5b6c-43c7-88a0-ff55db19c79e" providerId="ADAL" clId="{4C9F341A-56E9-4304-BB43-DB9150CF110B}" dt="2024-07-23T12:08:00.416" v="367"/>
        <pc:sldMkLst>
          <pc:docMk/>
          <pc:sldMk cId="3782351242" sldId="284"/>
        </pc:sldMkLst>
      </pc:sldChg>
      <pc:sldChg chg="addSp modSp new mod">
        <pc:chgData name="Bram Heyns" userId="7a623cc0-5b6c-43c7-88a0-ff55db19c79e" providerId="ADAL" clId="{4C9F341A-56E9-4304-BB43-DB9150CF110B}" dt="2024-07-23T12:31:54.545" v="736"/>
        <pc:sldMkLst>
          <pc:docMk/>
          <pc:sldMk cId="3160272529" sldId="285"/>
        </pc:sldMkLst>
      </pc:sldChg>
      <pc:sldChg chg="addSp modSp new mod">
        <pc:chgData name="Bram Heyns" userId="7a623cc0-5b6c-43c7-88a0-ff55db19c79e" providerId="ADAL" clId="{4C9F341A-56E9-4304-BB43-DB9150CF110B}" dt="2024-07-23T12:31:57.347" v="737"/>
        <pc:sldMkLst>
          <pc:docMk/>
          <pc:sldMk cId="3460528795" sldId="286"/>
        </pc:sldMkLst>
      </pc:sldChg>
      <pc:sldChg chg="addSp modSp new mod">
        <pc:chgData name="Bram Heyns" userId="7a623cc0-5b6c-43c7-88a0-ff55db19c79e" providerId="ADAL" clId="{4C9F341A-56E9-4304-BB43-DB9150CF110B}" dt="2024-07-23T12:32:00.882" v="738"/>
        <pc:sldMkLst>
          <pc:docMk/>
          <pc:sldMk cId="3044114406" sldId="287"/>
        </pc:sldMkLst>
      </pc:sldChg>
      <pc:sldChg chg="addSp modSp new mod">
        <pc:chgData name="Bram Heyns" userId="7a623cc0-5b6c-43c7-88a0-ff55db19c79e" providerId="ADAL" clId="{4C9F341A-56E9-4304-BB43-DB9150CF110B}" dt="2024-07-23T12:32:03.865" v="739"/>
        <pc:sldMkLst>
          <pc:docMk/>
          <pc:sldMk cId="358120815" sldId="288"/>
        </pc:sldMkLst>
      </pc:sldChg>
      <pc:sldChg chg="addSp modSp new mod">
        <pc:chgData name="Bram Heyns" userId="7a623cc0-5b6c-43c7-88a0-ff55db19c79e" providerId="ADAL" clId="{4C9F341A-56E9-4304-BB43-DB9150CF110B}" dt="2024-07-23T12:32:07.347" v="740"/>
        <pc:sldMkLst>
          <pc:docMk/>
          <pc:sldMk cId="3988626810" sldId="289"/>
        </pc:sldMkLst>
      </pc:sldChg>
      <pc:sldChg chg="addSp modSp new mod">
        <pc:chgData name="Bram Heyns" userId="7a623cc0-5b6c-43c7-88a0-ff55db19c79e" providerId="ADAL" clId="{4C9F341A-56E9-4304-BB43-DB9150CF110B}" dt="2024-07-23T17:31:20.075" v="2393" actId="20577"/>
        <pc:sldMkLst>
          <pc:docMk/>
          <pc:sldMk cId="3227733007" sldId="290"/>
        </pc:sldMkLst>
      </pc:sldChg>
      <pc:sldChg chg="addSp modSp new mod">
        <pc:chgData name="Bram Heyns" userId="7a623cc0-5b6c-43c7-88a0-ff55db19c79e" providerId="ADAL" clId="{4C9F341A-56E9-4304-BB43-DB9150CF110B}" dt="2024-07-23T12:20:29.994" v="590" actId="1076"/>
        <pc:sldMkLst>
          <pc:docMk/>
          <pc:sldMk cId="1232479562" sldId="291"/>
        </pc:sldMkLst>
      </pc:sldChg>
      <pc:sldChg chg="addSp modSp add mod">
        <pc:chgData name="Bram Heyns" userId="7a623cc0-5b6c-43c7-88a0-ff55db19c79e" providerId="ADAL" clId="{4C9F341A-56E9-4304-BB43-DB9150CF110B}" dt="2024-07-23T12:22:22.493" v="593" actId="14100"/>
        <pc:sldMkLst>
          <pc:docMk/>
          <pc:sldMk cId="3743490353" sldId="323"/>
        </pc:sldMkLst>
      </pc:sldChg>
      <pc:sldChg chg="addSp modSp new mod modAnim">
        <pc:chgData name="Bram Heyns" userId="7a623cc0-5b6c-43c7-88a0-ff55db19c79e" providerId="ADAL" clId="{4C9F341A-56E9-4304-BB43-DB9150CF110B}" dt="2024-07-23T12:28:42.722" v="677" actId="1076"/>
        <pc:sldMkLst>
          <pc:docMk/>
          <pc:sldMk cId="2733651642" sldId="324"/>
        </pc:sldMkLst>
      </pc:sldChg>
      <pc:sldChg chg="addSp modSp add">
        <pc:chgData name="Bram Heyns" userId="7a623cc0-5b6c-43c7-88a0-ff55db19c79e" providerId="ADAL" clId="{4C9F341A-56E9-4304-BB43-DB9150CF110B}" dt="2024-07-23T12:35:09.566" v="773"/>
        <pc:sldMkLst>
          <pc:docMk/>
          <pc:sldMk cId="658827594" sldId="325"/>
        </pc:sldMkLst>
      </pc:sldChg>
      <pc:sldChg chg="addSp modSp new del mod">
        <pc:chgData name="Bram Heyns" userId="7a623cc0-5b6c-43c7-88a0-ff55db19c79e" providerId="ADAL" clId="{4C9F341A-56E9-4304-BB43-DB9150CF110B}" dt="2024-07-23T12:34:46.758" v="771" actId="2696"/>
        <pc:sldMkLst>
          <pc:docMk/>
          <pc:sldMk cId="1519401642" sldId="325"/>
        </pc:sldMkLst>
      </pc:sldChg>
      <pc:sldChg chg="addSp modSp new mod">
        <pc:chgData name="Bram Heyns" userId="7a623cc0-5b6c-43c7-88a0-ff55db19c79e" providerId="ADAL" clId="{4C9F341A-56E9-4304-BB43-DB9150CF110B}" dt="2024-07-23T12:41:25.723" v="946" actId="1076"/>
        <pc:sldMkLst>
          <pc:docMk/>
          <pc:sldMk cId="3557203427" sldId="326"/>
        </pc:sldMkLst>
      </pc:sldChg>
      <pc:sldChg chg="addSp modSp new mod">
        <pc:chgData name="Bram Heyns" userId="7a623cc0-5b6c-43c7-88a0-ff55db19c79e" providerId="ADAL" clId="{4C9F341A-56E9-4304-BB43-DB9150CF110B}" dt="2024-07-23T12:42:07.324" v="973" actId="20577"/>
        <pc:sldMkLst>
          <pc:docMk/>
          <pc:sldMk cId="2603448865" sldId="327"/>
        </pc:sldMkLst>
      </pc:sldChg>
      <pc:sldChg chg="addSp modSp new mod">
        <pc:chgData name="Bram Heyns" userId="7a623cc0-5b6c-43c7-88a0-ff55db19c79e" providerId="ADAL" clId="{4C9F341A-56E9-4304-BB43-DB9150CF110B}" dt="2024-07-23T12:39:25.755" v="895" actId="14100"/>
        <pc:sldMkLst>
          <pc:docMk/>
          <pc:sldMk cId="3470549112" sldId="328"/>
        </pc:sldMkLst>
      </pc:sldChg>
      <pc:sldChg chg="addSp modSp new mod modNotesTx">
        <pc:chgData name="Bram Heyns" userId="7a623cc0-5b6c-43c7-88a0-ff55db19c79e" providerId="ADAL" clId="{4C9F341A-56E9-4304-BB43-DB9150CF110B}" dt="2024-07-23T12:40:54.729" v="943"/>
        <pc:sldMkLst>
          <pc:docMk/>
          <pc:sldMk cId="2986603390" sldId="329"/>
        </pc:sldMkLst>
      </pc:sldChg>
      <pc:sldChg chg="addSp modSp new mod ord modAnim">
        <pc:chgData name="Bram Heyns" userId="7a623cc0-5b6c-43c7-88a0-ff55db19c79e" providerId="ADAL" clId="{4C9F341A-56E9-4304-BB43-DB9150CF110B}" dt="2024-07-23T12:45:04.905" v="1061"/>
        <pc:sldMkLst>
          <pc:docMk/>
          <pc:sldMk cId="3914203649" sldId="330"/>
        </pc:sldMkLst>
      </pc:sldChg>
      <pc:sldChg chg="addSp delSp modSp add mod ord">
        <pc:chgData name="Bram Heyns" userId="7a623cc0-5b6c-43c7-88a0-ff55db19c79e" providerId="ADAL" clId="{4C9F341A-56E9-4304-BB43-DB9150CF110B}" dt="2024-07-23T17:32:38.155" v="2402" actId="20577"/>
        <pc:sldMkLst>
          <pc:docMk/>
          <pc:sldMk cId="3016845750" sldId="331"/>
        </pc:sldMkLst>
      </pc:sldChg>
      <pc:sldChg chg="addSp delSp modSp new mod">
        <pc:chgData name="Bram Heyns" userId="7a623cc0-5b6c-43c7-88a0-ff55db19c79e" providerId="ADAL" clId="{4C9F341A-56E9-4304-BB43-DB9150CF110B}" dt="2024-07-23T19:05:00.469" v="3558" actId="1036"/>
        <pc:sldMkLst>
          <pc:docMk/>
          <pc:sldMk cId="502468235" sldId="332"/>
        </pc:sldMkLst>
      </pc:sldChg>
      <pc:sldChg chg="addSp modSp new mod">
        <pc:chgData name="Bram Heyns" userId="7a623cc0-5b6c-43c7-88a0-ff55db19c79e" providerId="ADAL" clId="{4C9F341A-56E9-4304-BB43-DB9150CF110B}" dt="2024-07-23T12:58:48.359" v="1150"/>
        <pc:sldMkLst>
          <pc:docMk/>
          <pc:sldMk cId="3499961081" sldId="333"/>
        </pc:sldMkLst>
      </pc:sldChg>
      <pc:sldChg chg="addSp modSp new mod">
        <pc:chgData name="Bram Heyns" userId="7a623cc0-5b6c-43c7-88a0-ff55db19c79e" providerId="ADAL" clId="{4C9F341A-56E9-4304-BB43-DB9150CF110B}" dt="2024-07-23T17:30:32.515" v="2377" actId="1076"/>
        <pc:sldMkLst>
          <pc:docMk/>
          <pc:sldMk cId="141388469" sldId="334"/>
        </pc:sldMkLst>
      </pc:sldChg>
      <pc:sldChg chg="addSp modSp new mod">
        <pc:chgData name="Bram Heyns" userId="7a623cc0-5b6c-43c7-88a0-ff55db19c79e" providerId="ADAL" clId="{4C9F341A-56E9-4304-BB43-DB9150CF110B}" dt="2024-07-23T13:10:13.040" v="1208" actId="1582"/>
        <pc:sldMkLst>
          <pc:docMk/>
          <pc:sldMk cId="1762899248" sldId="335"/>
        </pc:sldMkLst>
      </pc:sldChg>
      <pc:sldChg chg="modSp add mod">
        <pc:chgData name="Bram Heyns" userId="7a623cc0-5b6c-43c7-88a0-ff55db19c79e" providerId="ADAL" clId="{4C9F341A-56E9-4304-BB43-DB9150CF110B}" dt="2024-07-23T13:10:37.063" v="1210" actId="1076"/>
        <pc:sldMkLst>
          <pc:docMk/>
          <pc:sldMk cId="3897680871" sldId="336"/>
        </pc:sldMkLst>
      </pc:sldChg>
      <pc:sldChg chg="modSp add mod">
        <pc:chgData name="Bram Heyns" userId="7a623cc0-5b6c-43c7-88a0-ff55db19c79e" providerId="ADAL" clId="{4C9F341A-56E9-4304-BB43-DB9150CF110B}" dt="2024-07-23T13:11:00.358" v="1213" actId="1076"/>
        <pc:sldMkLst>
          <pc:docMk/>
          <pc:sldMk cId="2584353199" sldId="337"/>
        </pc:sldMkLst>
      </pc:sldChg>
      <pc:sldChg chg="modSp add mod">
        <pc:chgData name="Bram Heyns" userId="7a623cc0-5b6c-43c7-88a0-ff55db19c79e" providerId="ADAL" clId="{4C9F341A-56E9-4304-BB43-DB9150CF110B}" dt="2024-07-23T13:11:16.166" v="1215" actId="1076"/>
        <pc:sldMkLst>
          <pc:docMk/>
          <pc:sldMk cId="452523862" sldId="338"/>
        </pc:sldMkLst>
      </pc:sldChg>
      <pc:sldChg chg="modSp add mod">
        <pc:chgData name="Bram Heyns" userId="7a623cc0-5b6c-43c7-88a0-ff55db19c79e" providerId="ADAL" clId="{4C9F341A-56E9-4304-BB43-DB9150CF110B}" dt="2024-07-23T13:11:28.974" v="1217" actId="1076"/>
        <pc:sldMkLst>
          <pc:docMk/>
          <pc:sldMk cId="815045140" sldId="339"/>
        </pc:sldMkLst>
      </pc:sldChg>
      <pc:sldChg chg="modSp add mod">
        <pc:chgData name="Bram Heyns" userId="7a623cc0-5b6c-43c7-88a0-ff55db19c79e" providerId="ADAL" clId="{4C9F341A-56E9-4304-BB43-DB9150CF110B}" dt="2024-07-23T13:11:39.302" v="1219" actId="1076"/>
        <pc:sldMkLst>
          <pc:docMk/>
          <pc:sldMk cId="655864149" sldId="340"/>
        </pc:sldMkLst>
      </pc:sldChg>
      <pc:sldChg chg="modSp add mod">
        <pc:chgData name="Bram Heyns" userId="7a623cc0-5b6c-43c7-88a0-ff55db19c79e" providerId="ADAL" clId="{4C9F341A-56E9-4304-BB43-DB9150CF110B}" dt="2024-07-23T13:11:56.508" v="1222" actId="1076"/>
        <pc:sldMkLst>
          <pc:docMk/>
          <pc:sldMk cId="982730671" sldId="341"/>
        </pc:sldMkLst>
      </pc:sldChg>
      <pc:sldChg chg="addSp modSp new mod modNotesTx">
        <pc:chgData name="Bram Heyns" userId="7a623cc0-5b6c-43c7-88a0-ff55db19c79e" providerId="ADAL" clId="{4C9F341A-56E9-4304-BB43-DB9150CF110B}" dt="2024-07-23T17:00:12.922" v="1637" actId="20577"/>
        <pc:sldMkLst>
          <pc:docMk/>
          <pc:sldMk cId="2249220468" sldId="342"/>
        </pc:sldMkLst>
      </pc:sldChg>
      <pc:sldChg chg="addSp modSp new">
        <pc:chgData name="Bram Heyns" userId="7a623cc0-5b6c-43c7-88a0-ff55db19c79e" providerId="ADAL" clId="{4C9F341A-56E9-4304-BB43-DB9150CF110B}" dt="2024-07-23T16:40:00.983" v="1294" actId="1076"/>
        <pc:sldMkLst>
          <pc:docMk/>
          <pc:sldMk cId="2537657716" sldId="343"/>
        </pc:sldMkLst>
      </pc:sldChg>
      <pc:sldChg chg="addSp modSp new mod">
        <pc:chgData name="Bram Heyns" userId="7a623cc0-5b6c-43c7-88a0-ff55db19c79e" providerId="ADAL" clId="{4C9F341A-56E9-4304-BB43-DB9150CF110B}" dt="2024-07-23T16:42:11.666" v="1366" actId="404"/>
        <pc:sldMkLst>
          <pc:docMk/>
          <pc:sldMk cId="4165847042" sldId="344"/>
        </pc:sldMkLst>
      </pc:sldChg>
      <pc:sldChg chg="addSp delSp modSp new mod">
        <pc:chgData name="Bram Heyns" userId="7a623cc0-5b6c-43c7-88a0-ff55db19c79e" providerId="ADAL" clId="{4C9F341A-56E9-4304-BB43-DB9150CF110B}" dt="2024-07-23T16:50:29.880" v="1389" actId="478"/>
        <pc:sldMkLst>
          <pc:docMk/>
          <pc:sldMk cId="3610334757" sldId="345"/>
        </pc:sldMkLst>
      </pc:sldChg>
      <pc:sldChg chg="addSp modSp new mod">
        <pc:chgData name="Bram Heyns" userId="7a623cc0-5b6c-43c7-88a0-ff55db19c79e" providerId="ADAL" clId="{4C9F341A-56E9-4304-BB43-DB9150CF110B}" dt="2024-07-23T16:52:55.440" v="1449" actId="1076"/>
        <pc:sldMkLst>
          <pc:docMk/>
          <pc:sldMk cId="3684787643" sldId="346"/>
        </pc:sldMkLst>
      </pc:sldChg>
      <pc:sldChg chg="addSp modSp new mod">
        <pc:chgData name="Bram Heyns" userId="7a623cc0-5b6c-43c7-88a0-ff55db19c79e" providerId="ADAL" clId="{4C9F341A-56E9-4304-BB43-DB9150CF110B}" dt="2024-07-23T16:54:15.265" v="1495" actId="1076"/>
        <pc:sldMkLst>
          <pc:docMk/>
          <pc:sldMk cId="825156954" sldId="347"/>
        </pc:sldMkLst>
      </pc:sldChg>
      <pc:sldChg chg="addSp modSp new mod">
        <pc:chgData name="Bram Heyns" userId="7a623cc0-5b6c-43c7-88a0-ff55db19c79e" providerId="ADAL" clId="{4C9F341A-56E9-4304-BB43-DB9150CF110B}" dt="2024-07-23T16:59:29.552" v="1615" actId="1076"/>
        <pc:sldMkLst>
          <pc:docMk/>
          <pc:sldMk cId="3947946448" sldId="348"/>
        </pc:sldMkLst>
      </pc:sldChg>
      <pc:sldChg chg="addSp delSp modSp new mod">
        <pc:chgData name="Bram Heyns" userId="7a623cc0-5b6c-43c7-88a0-ff55db19c79e" providerId="ADAL" clId="{4C9F341A-56E9-4304-BB43-DB9150CF110B}" dt="2024-07-23T17:01:39.465" v="1652" actId="1076"/>
        <pc:sldMkLst>
          <pc:docMk/>
          <pc:sldMk cId="1770013441" sldId="349"/>
        </pc:sldMkLst>
      </pc:sldChg>
      <pc:sldChg chg="addSp delSp modSp new mod">
        <pc:chgData name="Bram Heyns" userId="7a623cc0-5b6c-43c7-88a0-ff55db19c79e" providerId="ADAL" clId="{4C9F341A-56E9-4304-BB43-DB9150CF110B}" dt="2024-07-23T17:06:14.714" v="1746" actId="20577"/>
        <pc:sldMkLst>
          <pc:docMk/>
          <pc:sldMk cId="1449556766" sldId="350"/>
        </pc:sldMkLst>
      </pc:sldChg>
      <pc:sldChg chg="addSp modSp new mod">
        <pc:chgData name="Bram Heyns" userId="7a623cc0-5b6c-43c7-88a0-ff55db19c79e" providerId="ADAL" clId="{4C9F341A-56E9-4304-BB43-DB9150CF110B}" dt="2024-07-23T17:07:16.553" v="1790" actId="14100"/>
        <pc:sldMkLst>
          <pc:docMk/>
          <pc:sldMk cId="1446959923" sldId="351"/>
        </pc:sldMkLst>
      </pc:sldChg>
      <pc:sldChg chg="addSp modSp new mod">
        <pc:chgData name="Bram Heyns" userId="7a623cc0-5b6c-43c7-88a0-ff55db19c79e" providerId="ADAL" clId="{4C9F341A-56E9-4304-BB43-DB9150CF110B}" dt="2024-07-23T17:20:55.132" v="2130" actId="20577"/>
        <pc:sldMkLst>
          <pc:docMk/>
          <pc:sldMk cId="715575671" sldId="352"/>
        </pc:sldMkLst>
      </pc:sldChg>
      <pc:sldChg chg="addSp delSp modSp new mod">
        <pc:chgData name="Bram Heyns" userId="7a623cc0-5b6c-43c7-88a0-ff55db19c79e" providerId="ADAL" clId="{4C9F341A-56E9-4304-BB43-DB9150CF110B}" dt="2024-07-23T17:21:06.923" v="2132"/>
        <pc:sldMkLst>
          <pc:docMk/>
          <pc:sldMk cId="3319716018" sldId="353"/>
        </pc:sldMkLst>
      </pc:sldChg>
      <pc:sldChg chg="addSp delSp modSp new mod">
        <pc:chgData name="Bram Heyns" userId="7a623cc0-5b6c-43c7-88a0-ff55db19c79e" providerId="ADAL" clId="{4C9F341A-56E9-4304-BB43-DB9150CF110B}" dt="2024-07-23T17:21:11.571" v="2133"/>
        <pc:sldMkLst>
          <pc:docMk/>
          <pc:sldMk cId="2225369961" sldId="354"/>
        </pc:sldMkLst>
      </pc:sldChg>
      <pc:sldChg chg="addSp modSp new mod">
        <pc:chgData name="Bram Heyns" userId="7a623cc0-5b6c-43c7-88a0-ff55db19c79e" providerId="ADAL" clId="{4C9F341A-56E9-4304-BB43-DB9150CF110B}" dt="2024-07-23T18:07:35.036" v="2746" actId="14100"/>
        <pc:sldMkLst>
          <pc:docMk/>
          <pc:sldMk cId="401129132" sldId="355"/>
        </pc:sldMkLst>
      </pc:sldChg>
      <pc:sldChg chg="addSp delSp modSp new mod">
        <pc:chgData name="Bram Heyns" userId="7a623cc0-5b6c-43c7-88a0-ff55db19c79e" providerId="ADAL" clId="{4C9F341A-56E9-4304-BB43-DB9150CF110B}" dt="2024-07-24T07:34:03.024" v="3588" actId="21"/>
        <pc:sldMkLst>
          <pc:docMk/>
          <pc:sldMk cId="3037350868" sldId="356"/>
        </pc:sldMkLst>
      </pc:sldChg>
      <pc:sldChg chg="addSp delSp modSp add mod">
        <pc:chgData name="Bram Heyns" userId="7a623cc0-5b6c-43c7-88a0-ff55db19c79e" providerId="ADAL" clId="{4C9F341A-56E9-4304-BB43-DB9150CF110B}" dt="2024-07-24T07:31:45.292" v="3565" actId="20577"/>
        <pc:sldMkLst>
          <pc:docMk/>
          <pc:sldMk cId="4135802480" sldId="357"/>
        </pc:sldMkLst>
      </pc:sldChg>
      <pc:sldChg chg="addSp delSp modSp add mod">
        <pc:chgData name="Bram Heyns" userId="7a623cc0-5b6c-43c7-88a0-ff55db19c79e" providerId="ADAL" clId="{4C9F341A-56E9-4304-BB43-DB9150CF110B}" dt="2024-07-24T07:34:25.602" v="3591" actId="1076"/>
        <pc:sldMkLst>
          <pc:docMk/>
          <pc:sldMk cId="1360528894" sldId="358"/>
        </pc:sldMkLst>
      </pc:sldChg>
      <pc:sldChg chg="addSp modSp new del mod">
        <pc:chgData name="Bram Heyns" userId="7a623cc0-5b6c-43c7-88a0-ff55db19c79e" providerId="ADAL" clId="{4C9F341A-56E9-4304-BB43-DB9150CF110B}" dt="2024-07-23T18:38:35.601" v="3178" actId="47"/>
        <pc:sldMkLst>
          <pc:docMk/>
          <pc:sldMk cId="3308569003" sldId="359"/>
        </pc:sldMkLst>
      </pc:sldChg>
      <pc:sldChg chg="addSp delSp modSp new mod">
        <pc:chgData name="Bram Heyns" userId="7a623cc0-5b6c-43c7-88a0-ff55db19c79e" providerId="ADAL" clId="{4C9F341A-56E9-4304-BB43-DB9150CF110B}" dt="2024-07-24T07:29:48.705" v="3559" actId="21"/>
        <pc:sldMkLst>
          <pc:docMk/>
          <pc:sldMk cId="3339679345" sldId="360"/>
        </pc:sldMkLst>
      </pc:sldChg>
      <pc:sldChg chg="addSp delSp modSp add mod">
        <pc:chgData name="Bram Heyns" userId="7a623cc0-5b6c-43c7-88a0-ff55db19c79e" providerId="ADAL" clId="{4C9F341A-56E9-4304-BB43-DB9150CF110B}" dt="2024-07-23T18:08:20.887" v="2749" actId="20577"/>
        <pc:sldMkLst>
          <pc:docMk/>
          <pc:sldMk cId="1434239722" sldId="361"/>
        </pc:sldMkLst>
      </pc:sldChg>
      <pc:sldChg chg="addSp modSp new mod">
        <pc:chgData name="Bram Heyns" userId="7a623cc0-5b6c-43c7-88a0-ff55db19c79e" providerId="ADAL" clId="{4C9F341A-56E9-4304-BB43-DB9150CF110B}" dt="2024-07-23T17:54:23.404" v="2691" actId="1076"/>
        <pc:sldMkLst>
          <pc:docMk/>
          <pc:sldMk cId="2607971927" sldId="362"/>
        </pc:sldMkLst>
      </pc:sldChg>
      <pc:sldChg chg="addSp delSp modSp new mod">
        <pc:chgData name="Bram Heyns" userId="7a623cc0-5b6c-43c7-88a0-ff55db19c79e" providerId="ADAL" clId="{4C9F341A-56E9-4304-BB43-DB9150CF110B}" dt="2024-07-23T18:38:32.626" v="3177" actId="20577"/>
        <pc:sldMkLst>
          <pc:docMk/>
          <pc:sldMk cId="3970039284" sldId="363"/>
        </pc:sldMkLst>
      </pc:sldChg>
      <pc:sldChg chg="addSp modSp new mod">
        <pc:chgData name="Bram Heyns" userId="7a623cc0-5b6c-43c7-88a0-ff55db19c79e" providerId="ADAL" clId="{4C9F341A-56E9-4304-BB43-DB9150CF110B}" dt="2024-07-23T18:33:51.983" v="3032" actId="1076"/>
        <pc:sldMkLst>
          <pc:docMk/>
          <pc:sldMk cId="114473241" sldId="364"/>
        </pc:sldMkLst>
      </pc:sldChg>
      <pc:sldChg chg="addSp new">
        <pc:chgData name="Bram Heyns" userId="7a623cc0-5b6c-43c7-88a0-ff55db19c79e" providerId="ADAL" clId="{4C9F341A-56E9-4304-BB43-DB9150CF110B}" dt="2024-07-23T18:26:05.142" v="3031"/>
        <pc:sldMkLst>
          <pc:docMk/>
          <pc:sldMk cId="2412160052" sldId="365"/>
        </pc:sldMkLst>
      </pc:sldChg>
      <pc:sldChg chg="addSp modSp new mod">
        <pc:chgData name="Bram Heyns" userId="7a623cc0-5b6c-43c7-88a0-ff55db19c79e" providerId="ADAL" clId="{4C9F341A-56E9-4304-BB43-DB9150CF110B}" dt="2024-07-23T18:38:18.248" v="3175" actId="1076"/>
        <pc:sldMkLst>
          <pc:docMk/>
          <pc:sldMk cId="811850725" sldId="366"/>
        </pc:sldMkLst>
      </pc:sldChg>
      <pc:sldChg chg="addSp delSp modSp new mod">
        <pc:chgData name="Bram Heyns" userId="7a623cc0-5b6c-43c7-88a0-ff55db19c79e" providerId="ADAL" clId="{4C9F341A-56E9-4304-BB43-DB9150CF110B}" dt="2024-07-23T18:41:58.458" v="3214" actId="478"/>
        <pc:sldMkLst>
          <pc:docMk/>
          <pc:sldMk cId="2289363497" sldId="367"/>
        </pc:sldMkLst>
      </pc:sldChg>
      <pc:sldChg chg="addSp delSp modSp new mod">
        <pc:chgData name="Bram Heyns" userId="7a623cc0-5b6c-43c7-88a0-ff55db19c79e" providerId="ADAL" clId="{4C9F341A-56E9-4304-BB43-DB9150CF110B}" dt="2024-07-23T18:46:44.868" v="3345" actId="404"/>
        <pc:sldMkLst>
          <pc:docMk/>
          <pc:sldMk cId="2963840498" sldId="368"/>
        </pc:sldMkLst>
      </pc:sldChg>
      <pc:sldChg chg="addSp modSp new mod">
        <pc:chgData name="Bram Heyns" userId="7a623cc0-5b6c-43c7-88a0-ff55db19c79e" providerId="ADAL" clId="{4C9F341A-56E9-4304-BB43-DB9150CF110B}" dt="2024-07-23T19:03:43.796" v="3539" actId="1076"/>
        <pc:sldMkLst>
          <pc:docMk/>
          <pc:sldMk cId="746938498" sldId="369"/>
        </pc:sldMkLst>
      </pc:sldChg>
      <pc:sldChg chg="addSp delSp modSp new add del mod">
        <pc:chgData name="Bram Heyns" userId="7a623cc0-5b6c-43c7-88a0-ff55db19c79e" providerId="ADAL" clId="{4C9F341A-56E9-4304-BB43-DB9150CF110B}" dt="2024-07-23T18:50:18.734" v="3363" actId="27022"/>
        <pc:sldMkLst>
          <pc:docMk/>
          <pc:sldMk cId="3511176721" sldId="369"/>
        </pc:sldMkLst>
      </pc:sldChg>
      <pc:sldChg chg="addSp modSp new mod ord">
        <pc:chgData name="Bram Heyns" userId="7a623cc0-5b6c-43c7-88a0-ff55db19c79e" providerId="ADAL" clId="{4C9F341A-56E9-4304-BB43-DB9150CF110B}" dt="2024-07-24T08:13:36.253" v="3880" actId="1076"/>
        <pc:sldMkLst>
          <pc:docMk/>
          <pc:sldMk cId="174489024" sldId="370"/>
        </pc:sldMkLst>
      </pc:sldChg>
      <pc:sldChg chg="addSp modSp new mod">
        <pc:chgData name="Bram Heyns" userId="7a623cc0-5b6c-43c7-88a0-ff55db19c79e" providerId="ADAL" clId="{4C9F341A-56E9-4304-BB43-DB9150CF110B}" dt="2024-07-24T07:35:31.439" v="3634" actId="1076"/>
        <pc:sldMkLst>
          <pc:docMk/>
          <pc:sldMk cId="570116779" sldId="371"/>
        </pc:sldMkLst>
      </pc:sldChg>
      <pc:sldChg chg="addSp delSp modSp new mod delAnim modAnim">
        <pc:chgData name="Bram Heyns" userId="7a623cc0-5b6c-43c7-88a0-ff55db19c79e" providerId="ADAL" clId="{4C9F341A-56E9-4304-BB43-DB9150CF110B}" dt="2024-07-24T07:40:05.272" v="3667" actId="1076"/>
        <pc:sldMkLst>
          <pc:docMk/>
          <pc:sldMk cId="2642163270" sldId="372"/>
        </pc:sldMkLst>
      </pc:sldChg>
      <pc:sldChg chg="addSp modSp new mod">
        <pc:chgData name="Bram Heyns" userId="7a623cc0-5b6c-43c7-88a0-ff55db19c79e" providerId="ADAL" clId="{4C9F341A-56E9-4304-BB43-DB9150CF110B}" dt="2024-07-24T07:50:55.642" v="3701" actId="20577"/>
        <pc:sldMkLst>
          <pc:docMk/>
          <pc:sldMk cId="762751210" sldId="373"/>
        </pc:sldMkLst>
      </pc:sldChg>
      <pc:sldChg chg="addSp delSp modSp new mod">
        <pc:chgData name="Bram Heyns" userId="7a623cc0-5b6c-43c7-88a0-ff55db19c79e" providerId="ADAL" clId="{4C9F341A-56E9-4304-BB43-DB9150CF110B}" dt="2024-07-24T07:56:12.330" v="3806" actId="20577"/>
        <pc:sldMkLst>
          <pc:docMk/>
          <pc:sldMk cId="957116490" sldId="374"/>
        </pc:sldMkLst>
      </pc:sldChg>
    </pc:docChg>
  </pc:docChgLst>
  <pc:docChgLst>
    <pc:chgData name="Bram Heyns" userId="7a623cc0-5b6c-43c7-88a0-ff55db19c79e" providerId="ADAL" clId="{644F06E0-9629-4930-B25A-182A5094F172}"/>
    <pc:docChg chg="undo custSel addSld delSld modSld">
      <pc:chgData name="Bram Heyns" userId="7a623cc0-5b6c-43c7-88a0-ff55db19c79e" providerId="ADAL" clId="{644F06E0-9629-4930-B25A-182A5094F172}" dt="2024-01-11T12:54:03.406" v="1947" actId="20577"/>
      <pc:docMkLst>
        <pc:docMk/>
      </pc:docMkLst>
      <pc:sldChg chg="modSp new mod">
        <pc:chgData name="Bram Heyns" userId="7a623cc0-5b6c-43c7-88a0-ff55db19c79e" providerId="ADAL" clId="{644F06E0-9629-4930-B25A-182A5094F172}" dt="2024-01-11T12:53:52.046" v="1943" actId="20577"/>
        <pc:sldMkLst>
          <pc:docMk/>
          <pc:sldMk cId="3616312771" sldId="256"/>
        </pc:sldMkLst>
      </pc:sldChg>
      <pc:sldChg chg="addSp modSp new mod">
        <pc:chgData name="Bram Heyns" userId="7a623cc0-5b6c-43c7-88a0-ff55db19c79e" providerId="ADAL" clId="{644F06E0-9629-4930-B25A-182A5094F172}" dt="2023-11-29T10:03:43.897" v="224"/>
        <pc:sldMkLst>
          <pc:docMk/>
          <pc:sldMk cId="276004885" sldId="257"/>
        </pc:sldMkLst>
      </pc:sldChg>
      <pc:sldChg chg="addSp modSp new mod">
        <pc:chgData name="Bram Heyns" userId="7a623cc0-5b6c-43c7-88a0-ff55db19c79e" providerId="ADAL" clId="{644F06E0-9629-4930-B25A-182A5094F172}" dt="2023-11-29T10:06:07.901" v="247" actId="732"/>
        <pc:sldMkLst>
          <pc:docMk/>
          <pc:sldMk cId="1689163299" sldId="258"/>
        </pc:sldMkLst>
      </pc:sldChg>
      <pc:sldChg chg="addSp modSp new mod">
        <pc:chgData name="Bram Heyns" userId="7a623cc0-5b6c-43c7-88a0-ff55db19c79e" providerId="ADAL" clId="{644F06E0-9629-4930-B25A-182A5094F172}" dt="2023-11-29T10:07:04.854" v="264"/>
        <pc:sldMkLst>
          <pc:docMk/>
          <pc:sldMk cId="3317776675" sldId="259"/>
        </pc:sldMkLst>
      </pc:sldChg>
      <pc:sldChg chg="addSp modSp new mod">
        <pc:chgData name="Bram Heyns" userId="7a623cc0-5b6c-43c7-88a0-ff55db19c79e" providerId="ADAL" clId="{644F06E0-9629-4930-B25A-182A5094F172}" dt="2023-11-29T10:07:46.434" v="287"/>
        <pc:sldMkLst>
          <pc:docMk/>
          <pc:sldMk cId="3787647688" sldId="260"/>
        </pc:sldMkLst>
      </pc:sldChg>
      <pc:sldChg chg="addSp modSp new mod">
        <pc:chgData name="Bram Heyns" userId="7a623cc0-5b6c-43c7-88a0-ff55db19c79e" providerId="ADAL" clId="{644F06E0-9629-4930-B25A-182A5094F172}" dt="2023-11-29T10:12:10.299" v="340" actId="1076"/>
        <pc:sldMkLst>
          <pc:docMk/>
          <pc:sldMk cId="1307829333" sldId="261"/>
        </pc:sldMkLst>
      </pc:sldChg>
      <pc:sldChg chg="addSp delSp modSp new mod">
        <pc:chgData name="Bram Heyns" userId="7a623cc0-5b6c-43c7-88a0-ff55db19c79e" providerId="ADAL" clId="{644F06E0-9629-4930-B25A-182A5094F172}" dt="2024-01-09T09:31:37.774" v="1939" actId="1038"/>
        <pc:sldMkLst>
          <pc:docMk/>
          <pc:sldMk cId="3867388527" sldId="262"/>
        </pc:sldMkLst>
      </pc:sldChg>
      <pc:sldChg chg="modSp add mod">
        <pc:chgData name="Bram Heyns" userId="7a623cc0-5b6c-43c7-88a0-ff55db19c79e" providerId="ADAL" clId="{644F06E0-9629-4930-B25A-182A5094F172}" dt="2024-01-11T12:54:03.406" v="1947" actId="20577"/>
        <pc:sldMkLst>
          <pc:docMk/>
          <pc:sldMk cId="1388701437" sldId="263"/>
        </pc:sldMkLst>
      </pc:sldChg>
      <pc:sldChg chg="new del">
        <pc:chgData name="Bram Heyns" userId="7a623cc0-5b6c-43c7-88a0-ff55db19c79e" providerId="ADAL" clId="{644F06E0-9629-4930-B25A-182A5094F172}" dt="2023-11-29T10:18:33.857" v="402" actId="680"/>
        <pc:sldMkLst>
          <pc:docMk/>
          <pc:sldMk cId="117293802" sldId="264"/>
        </pc:sldMkLst>
      </pc:sldChg>
      <pc:sldChg chg="addSp modSp new mod">
        <pc:chgData name="Bram Heyns" userId="7a623cc0-5b6c-43c7-88a0-ff55db19c79e" providerId="ADAL" clId="{644F06E0-9629-4930-B25A-182A5094F172}" dt="2023-11-29T10:26:20.347" v="877" actId="20577"/>
        <pc:sldMkLst>
          <pc:docMk/>
          <pc:sldMk cId="4284284052" sldId="264"/>
        </pc:sldMkLst>
      </pc:sldChg>
      <pc:sldChg chg="addSp modSp new mod">
        <pc:chgData name="Bram Heyns" userId="7a623cc0-5b6c-43c7-88a0-ff55db19c79e" providerId="ADAL" clId="{644F06E0-9629-4930-B25A-182A5094F172}" dt="2023-11-29T11:38:36.086" v="1477" actId="13926"/>
        <pc:sldMkLst>
          <pc:docMk/>
          <pc:sldMk cId="1781978728" sldId="265"/>
        </pc:sldMkLst>
      </pc:sldChg>
      <pc:sldChg chg="addSp modSp new mod">
        <pc:chgData name="Bram Heyns" userId="7a623cc0-5b6c-43c7-88a0-ff55db19c79e" providerId="ADAL" clId="{644F06E0-9629-4930-B25A-182A5094F172}" dt="2023-11-29T11:39:30.187" v="1512" actId="1076"/>
        <pc:sldMkLst>
          <pc:docMk/>
          <pc:sldMk cId="1444846290" sldId="266"/>
        </pc:sldMkLst>
      </pc:sldChg>
      <pc:sldChg chg="addSp modSp new mod">
        <pc:chgData name="Bram Heyns" userId="7a623cc0-5b6c-43c7-88a0-ff55db19c79e" providerId="ADAL" clId="{644F06E0-9629-4930-B25A-182A5094F172}" dt="2023-11-29T11:41:41.648" v="1629" actId="1076"/>
        <pc:sldMkLst>
          <pc:docMk/>
          <pc:sldMk cId="2476255192" sldId="267"/>
        </pc:sldMkLst>
      </pc:sldChg>
      <pc:sldChg chg="addSp modSp new mod">
        <pc:chgData name="Bram Heyns" userId="7a623cc0-5b6c-43c7-88a0-ff55db19c79e" providerId="ADAL" clId="{644F06E0-9629-4930-B25A-182A5094F172}" dt="2023-11-29T11:42:33.157" v="1660" actId="1076"/>
        <pc:sldMkLst>
          <pc:docMk/>
          <pc:sldMk cId="1418017200" sldId="268"/>
        </pc:sldMkLst>
      </pc:sldChg>
      <pc:sldChg chg="addSp modSp new mod">
        <pc:chgData name="Bram Heyns" userId="7a623cc0-5b6c-43c7-88a0-ff55db19c79e" providerId="ADAL" clId="{644F06E0-9629-4930-B25A-182A5094F172}" dt="2023-11-29T11:44:04.528" v="1701" actId="1076"/>
        <pc:sldMkLst>
          <pc:docMk/>
          <pc:sldMk cId="2140030491" sldId="269"/>
        </pc:sldMkLst>
      </pc:sldChg>
      <pc:sldChg chg="addSp delSp modSp new mod">
        <pc:chgData name="Bram Heyns" userId="7a623cc0-5b6c-43c7-88a0-ff55db19c79e" providerId="ADAL" clId="{644F06E0-9629-4930-B25A-182A5094F172}" dt="2023-11-29T11:46:23.055" v="1740" actId="1038"/>
        <pc:sldMkLst>
          <pc:docMk/>
          <pc:sldMk cId="4175805643" sldId="270"/>
        </pc:sldMkLst>
      </pc:sldChg>
      <pc:sldChg chg="addSp modSp new mod">
        <pc:chgData name="Bram Heyns" userId="7a623cc0-5b6c-43c7-88a0-ff55db19c79e" providerId="ADAL" clId="{644F06E0-9629-4930-B25A-182A5094F172}" dt="2023-11-29T11:51:55.322" v="1778" actId="14100"/>
        <pc:sldMkLst>
          <pc:docMk/>
          <pc:sldMk cId="2258085311" sldId="271"/>
        </pc:sldMkLst>
      </pc:sldChg>
      <pc:sldChg chg="addSp modSp new mod">
        <pc:chgData name="Bram Heyns" userId="7a623cc0-5b6c-43c7-88a0-ff55db19c79e" providerId="ADAL" clId="{644F06E0-9629-4930-B25A-182A5094F172}" dt="2023-11-29T11:52:48.518" v="1800" actId="1076"/>
        <pc:sldMkLst>
          <pc:docMk/>
          <pc:sldMk cId="3543404890" sldId="272"/>
        </pc:sldMkLst>
      </pc:sldChg>
      <pc:sldChg chg="addSp modSp new mod">
        <pc:chgData name="Bram Heyns" userId="7a623cc0-5b6c-43c7-88a0-ff55db19c79e" providerId="ADAL" clId="{644F06E0-9629-4930-B25A-182A5094F172}" dt="2023-11-29T11:53:41.888" v="1826" actId="1076"/>
        <pc:sldMkLst>
          <pc:docMk/>
          <pc:sldMk cId="1740921288" sldId="273"/>
        </pc:sldMkLst>
      </pc:sldChg>
      <pc:sldChg chg="addSp modSp new mod modAnim">
        <pc:chgData name="Bram Heyns" userId="7a623cc0-5b6c-43c7-88a0-ff55db19c79e" providerId="ADAL" clId="{644F06E0-9629-4930-B25A-182A5094F172}" dt="2023-11-29T11:54:48.373" v="1899" actId="20577"/>
        <pc:sldMkLst>
          <pc:docMk/>
          <pc:sldMk cId="3357417941" sldId="274"/>
        </pc:sldMkLst>
      </pc:sldChg>
      <pc:sldChg chg="addSp delSp modSp new mod">
        <pc:chgData name="Bram Heyns" userId="7a623cc0-5b6c-43c7-88a0-ff55db19c79e" providerId="ADAL" clId="{644F06E0-9629-4930-B25A-182A5094F172}" dt="2023-11-29T11:57:08.996" v="1928" actId="478"/>
        <pc:sldMkLst>
          <pc:docMk/>
          <pc:sldMk cId="2748511644" sldId="275"/>
        </pc:sldMkLst>
      </pc:sldChg>
      <pc:sldChg chg="del">
        <pc:chgData name="Bram Heyns" userId="7a623cc0-5b6c-43c7-88a0-ff55db19c79e" providerId="ADAL" clId="{644F06E0-9629-4930-B25A-182A5094F172}" dt="2023-07-26T10:00:37.365" v="0" actId="47"/>
        <pc:sldMkLst>
          <pc:docMk/>
          <pc:sldMk cId="2755949148" sldId="328"/>
        </pc:sldMkLst>
      </pc:sldChg>
      <pc:sldChg chg="del">
        <pc:chgData name="Bram Heyns" userId="7a623cc0-5b6c-43c7-88a0-ff55db19c79e" providerId="ADAL" clId="{644F06E0-9629-4930-B25A-182A5094F172}" dt="2023-07-26T10:00:37.365" v="0" actId="47"/>
        <pc:sldMkLst>
          <pc:docMk/>
          <pc:sldMk cId="1858934973" sldId="380"/>
        </pc:sldMkLst>
      </pc:sldChg>
      <pc:sldChg chg="del">
        <pc:chgData name="Bram Heyns" userId="7a623cc0-5b6c-43c7-88a0-ff55db19c79e" providerId="ADAL" clId="{644F06E0-9629-4930-B25A-182A5094F172}" dt="2023-07-26T10:00:37.365" v="0" actId="47"/>
        <pc:sldMkLst>
          <pc:docMk/>
          <pc:sldMk cId="3615268733" sldId="435"/>
        </pc:sldMkLst>
      </pc:sldChg>
      <pc:sldChg chg="del">
        <pc:chgData name="Bram Heyns" userId="7a623cc0-5b6c-43c7-88a0-ff55db19c79e" providerId="ADAL" clId="{644F06E0-9629-4930-B25A-182A5094F172}" dt="2023-07-26T10:00:37.365" v="0" actId="47"/>
        <pc:sldMkLst>
          <pc:docMk/>
          <pc:sldMk cId="901466379" sldId="436"/>
        </pc:sldMkLst>
      </pc:sldChg>
      <pc:sldChg chg="del">
        <pc:chgData name="Bram Heyns" userId="7a623cc0-5b6c-43c7-88a0-ff55db19c79e" providerId="ADAL" clId="{644F06E0-9629-4930-B25A-182A5094F172}" dt="2023-07-26T10:00:37.365" v="0" actId="47"/>
        <pc:sldMkLst>
          <pc:docMk/>
          <pc:sldMk cId="3271291033" sldId="437"/>
        </pc:sldMkLst>
      </pc:sldChg>
      <pc:sldChg chg="del">
        <pc:chgData name="Bram Heyns" userId="7a623cc0-5b6c-43c7-88a0-ff55db19c79e" providerId="ADAL" clId="{644F06E0-9629-4930-B25A-182A5094F172}" dt="2023-07-26T10:00:37.365" v="0" actId="47"/>
        <pc:sldMkLst>
          <pc:docMk/>
          <pc:sldMk cId="245617810" sldId="438"/>
        </pc:sldMkLst>
      </pc:sldChg>
      <pc:sldChg chg="del">
        <pc:chgData name="Bram Heyns" userId="7a623cc0-5b6c-43c7-88a0-ff55db19c79e" providerId="ADAL" clId="{644F06E0-9629-4930-B25A-182A5094F172}" dt="2023-07-26T10:00:37.365" v="0" actId="47"/>
        <pc:sldMkLst>
          <pc:docMk/>
          <pc:sldMk cId="1413929689" sldId="442"/>
        </pc:sldMkLst>
      </pc:sldChg>
      <pc:sldChg chg="del">
        <pc:chgData name="Bram Heyns" userId="7a623cc0-5b6c-43c7-88a0-ff55db19c79e" providerId="ADAL" clId="{644F06E0-9629-4930-B25A-182A5094F172}" dt="2023-07-26T10:00:37.365" v="0" actId="47"/>
        <pc:sldMkLst>
          <pc:docMk/>
          <pc:sldMk cId="410532554" sldId="443"/>
        </pc:sldMkLst>
      </pc:sldChg>
      <pc:sldChg chg="del">
        <pc:chgData name="Bram Heyns" userId="7a623cc0-5b6c-43c7-88a0-ff55db19c79e" providerId="ADAL" clId="{644F06E0-9629-4930-B25A-182A5094F172}" dt="2023-07-26T10:00:37.365" v="0" actId="47"/>
        <pc:sldMkLst>
          <pc:docMk/>
          <pc:sldMk cId="3441979605" sldId="445"/>
        </pc:sldMkLst>
      </pc:sldChg>
      <pc:sldChg chg="del">
        <pc:chgData name="Bram Heyns" userId="7a623cc0-5b6c-43c7-88a0-ff55db19c79e" providerId="ADAL" clId="{644F06E0-9629-4930-B25A-182A5094F172}" dt="2023-07-26T10:00:37.365" v="0" actId="47"/>
        <pc:sldMkLst>
          <pc:docMk/>
          <pc:sldMk cId="1450386105" sldId="446"/>
        </pc:sldMkLst>
      </pc:sldChg>
      <pc:sldChg chg="del">
        <pc:chgData name="Bram Heyns" userId="7a623cc0-5b6c-43c7-88a0-ff55db19c79e" providerId="ADAL" clId="{644F06E0-9629-4930-B25A-182A5094F172}" dt="2023-07-26T10:00:37.365" v="0" actId="47"/>
        <pc:sldMkLst>
          <pc:docMk/>
          <pc:sldMk cId="1143013147" sldId="447"/>
        </pc:sldMkLst>
      </pc:sldChg>
      <pc:sldChg chg="del">
        <pc:chgData name="Bram Heyns" userId="7a623cc0-5b6c-43c7-88a0-ff55db19c79e" providerId="ADAL" clId="{644F06E0-9629-4930-B25A-182A5094F172}" dt="2023-07-26T10:00:37.365" v="0" actId="47"/>
        <pc:sldMkLst>
          <pc:docMk/>
          <pc:sldMk cId="1884800617" sldId="448"/>
        </pc:sldMkLst>
      </pc:sldChg>
      <pc:sldChg chg="del">
        <pc:chgData name="Bram Heyns" userId="7a623cc0-5b6c-43c7-88a0-ff55db19c79e" providerId="ADAL" clId="{644F06E0-9629-4930-B25A-182A5094F172}" dt="2023-07-26T10:00:37.365" v="0" actId="47"/>
        <pc:sldMkLst>
          <pc:docMk/>
          <pc:sldMk cId="611324252" sldId="451"/>
        </pc:sldMkLst>
      </pc:sldChg>
      <pc:sldChg chg="del">
        <pc:chgData name="Bram Heyns" userId="7a623cc0-5b6c-43c7-88a0-ff55db19c79e" providerId="ADAL" clId="{644F06E0-9629-4930-B25A-182A5094F172}" dt="2023-07-26T10:00:37.365" v="0" actId="47"/>
        <pc:sldMkLst>
          <pc:docMk/>
          <pc:sldMk cId="2384920162" sldId="452"/>
        </pc:sldMkLst>
      </pc:sldChg>
      <pc:sldChg chg="del">
        <pc:chgData name="Bram Heyns" userId="7a623cc0-5b6c-43c7-88a0-ff55db19c79e" providerId="ADAL" clId="{644F06E0-9629-4930-B25A-182A5094F172}" dt="2023-07-26T10:00:37.365" v="0" actId="47"/>
        <pc:sldMkLst>
          <pc:docMk/>
          <pc:sldMk cId="4073820199" sldId="453"/>
        </pc:sldMkLst>
      </pc:sldChg>
      <pc:sldChg chg="del">
        <pc:chgData name="Bram Heyns" userId="7a623cc0-5b6c-43c7-88a0-ff55db19c79e" providerId="ADAL" clId="{644F06E0-9629-4930-B25A-182A5094F172}" dt="2023-07-26T10:00:37.365" v="0" actId="47"/>
        <pc:sldMkLst>
          <pc:docMk/>
          <pc:sldMk cId="354438498" sldId="454"/>
        </pc:sldMkLst>
      </pc:sldChg>
      <pc:sldChg chg="del">
        <pc:chgData name="Bram Heyns" userId="7a623cc0-5b6c-43c7-88a0-ff55db19c79e" providerId="ADAL" clId="{644F06E0-9629-4930-B25A-182A5094F172}" dt="2023-07-26T10:00:37.365" v="0" actId="47"/>
        <pc:sldMkLst>
          <pc:docMk/>
          <pc:sldMk cId="1610760118" sldId="455"/>
        </pc:sldMkLst>
      </pc:sldChg>
      <pc:sldChg chg="del">
        <pc:chgData name="Bram Heyns" userId="7a623cc0-5b6c-43c7-88a0-ff55db19c79e" providerId="ADAL" clId="{644F06E0-9629-4930-B25A-182A5094F172}" dt="2023-07-26T10:00:37.365" v="0" actId="47"/>
        <pc:sldMkLst>
          <pc:docMk/>
          <pc:sldMk cId="2210325520" sldId="456"/>
        </pc:sldMkLst>
      </pc:sldChg>
      <pc:sldChg chg="del">
        <pc:chgData name="Bram Heyns" userId="7a623cc0-5b6c-43c7-88a0-ff55db19c79e" providerId="ADAL" clId="{644F06E0-9629-4930-B25A-182A5094F172}" dt="2023-07-26T10:00:37.365" v="0" actId="47"/>
        <pc:sldMkLst>
          <pc:docMk/>
          <pc:sldMk cId="748646803" sldId="457"/>
        </pc:sldMkLst>
      </pc:sldChg>
      <pc:sldChg chg="del">
        <pc:chgData name="Bram Heyns" userId="7a623cc0-5b6c-43c7-88a0-ff55db19c79e" providerId="ADAL" clId="{644F06E0-9629-4930-B25A-182A5094F172}" dt="2023-07-26T10:00:37.365" v="0" actId="47"/>
        <pc:sldMkLst>
          <pc:docMk/>
          <pc:sldMk cId="906498232" sldId="458"/>
        </pc:sldMkLst>
      </pc:sldChg>
      <pc:sldChg chg="del">
        <pc:chgData name="Bram Heyns" userId="7a623cc0-5b6c-43c7-88a0-ff55db19c79e" providerId="ADAL" clId="{644F06E0-9629-4930-B25A-182A5094F172}" dt="2023-07-26T10:00:37.365" v="0" actId="47"/>
        <pc:sldMkLst>
          <pc:docMk/>
          <pc:sldMk cId="2271253007" sldId="459"/>
        </pc:sldMkLst>
      </pc:sldChg>
      <pc:sldChg chg="del">
        <pc:chgData name="Bram Heyns" userId="7a623cc0-5b6c-43c7-88a0-ff55db19c79e" providerId="ADAL" clId="{644F06E0-9629-4930-B25A-182A5094F172}" dt="2023-07-26T10:00:37.365" v="0" actId="47"/>
        <pc:sldMkLst>
          <pc:docMk/>
          <pc:sldMk cId="3494807727" sldId="460"/>
        </pc:sldMkLst>
      </pc:sldChg>
      <pc:sldChg chg="del">
        <pc:chgData name="Bram Heyns" userId="7a623cc0-5b6c-43c7-88a0-ff55db19c79e" providerId="ADAL" clId="{644F06E0-9629-4930-B25A-182A5094F172}" dt="2023-07-26T10:00:37.365" v="0" actId="47"/>
        <pc:sldMkLst>
          <pc:docMk/>
          <pc:sldMk cId="2895881515" sldId="461"/>
        </pc:sldMkLst>
      </pc:sldChg>
      <pc:sldChg chg="del">
        <pc:chgData name="Bram Heyns" userId="7a623cc0-5b6c-43c7-88a0-ff55db19c79e" providerId="ADAL" clId="{644F06E0-9629-4930-B25A-182A5094F172}" dt="2023-07-26T10:00:37.365" v="0" actId="47"/>
        <pc:sldMkLst>
          <pc:docMk/>
          <pc:sldMk cId="3156852169" sldId="462"/>
        </pc:sldMkLst>
      </pc:sldChg>
      <pc:sldChg chg="del">
        <pc:chgData name="Bram Heyns" userId="7a623cc0-5b6c-43c7-88a0-ff55db19c79e" providerId="ADAL" clId="{644F06E0-9629-4930-B25A-182A5094F172}" dt="2023-07-26T10:00:37.365" v="0" actId="47"/>
        <pc:sldMkLst>
          <pc:docMk/>
          <pc:sldMk cId="1830544372" sldId="463"/>
        </pc:sldMkLst>
      </pc:sldChg>
      <pc:sldChg chg="del">
        <pc:chgData name="Bram Heyns" userId="7a623cc0-5b6c-43c7-88a0-ff55db19c79e" providerId="ADAL" clId="{644F06E0-9629-4930-B25A-182A5094F172}" dt="2023-07-26T10:00:37.365" v="0" actId="47"/>
        <pc:sldMkLst>
          <pc:docMk/>
          <pc:sldMk cId="3555266300" sldId="464"/>
        </pc:sldMkLst>
      </pc:sldChg>
      <pc:sldChg chg="del">
        <pc:chgData name="Bram Heyns" userId="7a623cc0-5b6c-43c7-88a0-ff55db19c79e" providerId="ADAL" clId="{644F06E0-9629-4930-B25A-182A5094F172}" dt="2023-07-26T10:00:37.365" v="0" actId="47"/>
        <pc:sldMkLst>
          <pc:docMk/>
          <pc:sldMk cId="1066114407" sldId="465"/>
        </pc:sldMkLst>
      </pc:sldChg>
      <pc:sldChg chg="del">
        <pc:chgData name="Bram Heyns" userId="7a623cc0-5b6c-43c7-88a0-ff55db19c79e" providerId="ADAL" clId="{644F06E0-9629-4930-B25A-182A5094F172}" dt="2023-07-26T10:00:37.365" v="0" actId="47"/>
        <pc:sldMkLst>
          <pc:docMk/>
          <pc:sldMk cId="2426111265" sldId="466"/>
        </pc:sldMkLst>
      </pc:sldChg>
      <pc:sldChg chg="del">
        <pc:chgData name="Bram Heyns" userId="7a623cc0-5b6c-43c7-88a0-ff55db19c79e" providerId="ADAL" clId="{644F06E0-9629-4930-B25A-182A5094F172}" dt="2023-07-26T10:00:37.365" v="0" actId="47"/>
        <pc:sldMkLst>
          <pc:docMk/>
          <pc:sldMk cId="689744567" sldId="467"/>
        </pc:sldMkLst>
      </pc:sldChg>
      <pc:sldChg chg="del">
        <pc:chgData name="Bram Heyns" userId="7a623cc0-5b6c-43c7-88a0-ff55db19c79e" providerId="ADAL" clId="{644F06E0-9629-4930-B25A-182A5094F172}" dt="2023-07-26T10:00:37.365" v="0" actId="47"/>
        <pc:sldMkLst>
          <pc:docMk/>
          <pc:sldMk cId="2061718130" sldId="468"/>
        </pc:sldMkLst>
      </pc:sldChg>
      <pc:sldChg chg="del">
        <pc:chgData name="Bram Heyns" userId="7a623cc0-5b6c-43c7-88a0-ff55db19c79e" providerId="ADAL" clId="{644F06E0-9629-4930-B25A-182A5094F172}" dt="2023-07-26T10:00:37.365" v="0" actId="47"/>
        <pc:sldMkLst>
          <pc:docMk/>
          <pc:sldMk cId="2453929823" sldId="469"/>
        </pc:sldMkLst>
      </pc:sldChg>
      <pc:sldChg chg="del">
        <pc:chgData name="Bram Heyns" userId="7a623cc0-5b6c-43c7-88a0-ff55db19c79e" providerId="ADAL" clId="{644F06E0-9629-4930-B25A-182A5094F172}" dt="2023-07-26T10:00:37.365" v="0" actId="47"/>
        <pc:sldMkLst>
          <pc:docMk/>
          <pc:sldMk cId="1988884396" sldId="470"/>
        </pc:sldMkLst>
      </pc:sldChg>
      <pc:sldChg chg="del">
        <pc:chgData name="Bram Heyns" userId="7a623cc0-5b6c-43c7-88a0-ff55db19c79e" providerId="ADAL" clId="{644F06E0-9629-4930-B25A-182A5094F172}" dt="2023-07-26T10:00:37.365" v="0" actId="47"/>
        <pc:sldMkLst>
          <pc:docMk/>
          <pc:sldMk cId="2543576137" sldId="471"/>
        </pc:sldMkLst>
      </pc:sldChg>
      <pc:sldChg chg="del">
        <pc:chgData name="Bram Heyns" userId="7a623cc0-5b6c-43c7-88a0-ff55db19c79e" providerId="ADAL" clId="{644F06E0-9629-4930-B25A-182A5094F172}" dt="2023-07-26T10:00:37.365" v="0" actId="47"/>
        <pc:sldMkLst>
          <pc:docMk/>
          <pc:sldMk cId="2942596879" sldId="472"/>
        </pc:sldMkLst>
      </pc:sldChg>
      <pc:sldChg chg="del">
        <pc:chgData name="Bram Heyns" userId="7a623cc0-5b6c-43c7-88a0-ff55db19c79e" providerId="ADAL" clId="{644F06E0-9629-4930-B25A-182A5094F172}" dt="2023-07-26T10:00:37.365" v="0" actId="47"/>
        <pc:sldMkLst>
          <pc:docMk/>
          <pc:sldMk cId="3179432519" sldId="474"/>
        </pc:sldMkLst>
      </pc:sldChg>
      <pc:sldChg chg="del">
        <pc:chgData name="Bram Heyns" userId="7a623cc0-5b6c-43c7-88a0-ff55db19c79e" providerId="ADAL" clId="{644F06E0-9629-4930-B25A-182A5094F172}" dt="2023-07-26T10:00:37.365" v="0" actId="47"/>
        <pc:sldMkLst>
          <pc:docMk/>
          <pc:sldMk cId="3326110373" sldId="476"/>
        </pc:sldMkLst>
      </pc:sldChg>
      <pc:sldChg chg="del">
        <pc:chgData name="Bram Heyns" userId="7a623cc0-5b6c-43c7-88a0-ff55db19c79e" providerId="ADAL" clId="{644F06E0-9629-4930-B25A-182A5094F172}" dt="2023-07-26T10:00:37.365" v="0" actId="47"/>
        <pc:sldMkLst>
          <pc:docMk/>
          <pc:sldMk cId="1507163013" sldId="477"/>
        </pc:sldMkLst>
      </pc:sldChg>
      <pc:sldChg chg="del">
        <pc:chgData name="Bram Heyns" userId="7a623cc0-5b6c-43c7-88a0-ff55db19c79e" providerId="ADAL" clId="{644F06E0-9629-4930-B25A-182A5094F172}" dt="2023-07-26T10:00:37.365" v="0" actId="47"/>
        <pc:sldMkLst>
          <pc:docMk/>
          <pc:sldMk cId="1398417839" sldId="478"/>
        </pc:sldMkLst>
      </pc:sldChg>
      <pc:sldChg chg="del">
        <pc:chgData name="Bram Heyns" userId="7a623cc0-5b6c-43c7-88a0-ff55db19c79e" providerId="ADAL" clId="{644F06E0-9629-4930-B25A-182A5094F172}" dt="2023-07-26T10:00:37.365" v="0" actId="47"/>
        <pc:sldMkLst>
          <pc:docMk/>
          <pc:sldMk cId="381259855" sldId="479"/>
        </pc:sldMkLst>
      </pc:sldChg>
      <pc:sldChg chg="del">
        <pc:chgData name="Bram Heyns" userId="7a623cc0-5b6c-43c7-88a0-ff55db19c79e" providerId="ADAL" clId="{644F06E0-9629-4930-B25A-182A5094F172}" dt="2023-07-26T10:00:37.365" v="0" actId="47"/>
        <pc:sldMkLst>
          <pc:docMk/>
          <pc:sldMk cId="3155783178" sldId="480"/>
        </pc:sldMkLst>
      </pc:sldChg>
      <pc:sldChg chg="del">
        <pc:chgData name="Bram Heyns" userId="7a623cc0-5b6c-43c7-88a0-ff55db19c79e" providerId="ADAL" clId="{644F06E0-9629-4930-B25A-182A5094F172}" dt="2023-07-26T10:00:37.365" v="0" actId="47"/>
        <pc:sldMkLst>
          <pc:docMk/>
          <pc:sldMk cId="1515618471" sldId="481"/>
        </pc:sldMkLst>
      </pc:sldChg>
      <pc:sldChg chg="del">
        <pc:chgData name="Bram Heyns" userId="7a623cc0-5b6c-43c7-88a0-ff55db19c79e" providerId="ADAL" clId="{644F06E0-9629-4930-B25A-182A5094F172}" dt="2023-07-26T10:00:37.365" v="0" actId="47"/>
        <pc:sldMkLst>
          <pc:docMk/>
          <pc:sldMk cId="1504710219" sldId="482"/>
        </pc:sldMkLst>
      </pc:sldChg>
      <pc:sldChg chg="del">
        <pc:chgData name="Bram Heyns" userId="7a623cc0-5b6c-43c7-88a0-ff55db19c79e" providerId="ADAL" clId="{644F06E0-9629-4930-B25A-182A5094F172}" dt="2023-07-26T10:00:37.365" v="0" actId="47"/>
        <pc:sldMkLst>
          <pc:docMk/>
          <pc:sldMk cId="3618915208" sldId="483"/>
        </pc:sldMkLst>
      </pc:sldChg>
      <pc:sldChg chg="del">
        <pc:chgData name="Bram Heyns" userId="7a623cc0-5b6c-43c7-88a0-ff55db19c79e" providerId="ADAL" clId="{644F06E0-9629-4930-B25A-182A5094F172}" dt="2023-07-26T10:00:37.365" v="0" actId="47"/>
        <pc:sldMkLst>
          <pc:docMk/>
          <pc:sldMk cId="1407388823" sldId="484"/>
        </pc:sldMkLst>
      </pc:sldChg>
      <pc:sldChg chg="del">
        <pc:chgData name="Bram Heyns" userId="7a623cc0-5b6c-43c7-88a0-ff55db19c79e" providerId="ADAL" clId="{644F06E0-9629-4930-B25A-182A5094F172}" dt="2023-07-26T10:00:37.365" v="0" actId="47"/>
        <pc:sldMkLst>
          <pc:docMk/>
          <pc:sldMk cId="3229498824" sldId="489"/>
        </pc:sldMkLst>
      </pc:sldChg>
      <pc:sldChg chg="del">
        <pc:chgData name="Bram Heyns" userId="7a623cc0-5b6c-43c7-88a0-ff55db19c79e" providerId="ADAL" clId="{644F06E0-9629-4930-B25A-182A5094F172}" dt="2023-07-26T10:00:37.365" v="0" actId="47"/>
        <pc:sldMkLst>
          <pc:docMk/>
          <pc:sldMk cId="490278271" sldId="490"/>
        </pc:sldMkLst>
      </pc:sldChg>
      <pc:sldChg chg="del">
        <pc:chgData name="Bram Heyns" userId="7a623cc0-5b6c-43c7-88a0-ff55db19c79e" providerId="ADAL" clId="{644F06E0-9629-4930-B25A-182A5094F172}" dt="2023-07-26T10:00:37.365" v="0" actId="47"/>
        <pc:sldMkLst>
          <pc:docMk/>
          <pc:sldMk cId="1606111364" sldId="517"/>
        </pc:sldMkLst>
      </pc:sldChg>
      <pc:sldChg chg="del">
        <pc:chgData name="Bram Heyns" userId="7a623cc0-5b6c-43c7-88a0-ff55db19c79e" providerId="ADAL" clId="{644F06E0-9629-4930-B25A-182A5094F172}" dt="2023-07-26T10:00:37.365" v="0" actId="47"/>
        <pc:sldMkLst>
          <pc:docMk/>
          <pc:sldMk cId="3436777152" sldId="519"/>
        </pc:sldMkLst>
      </pc:sldChg>
      <pc:sldChg chg="del">
        <pc:chgData name="Bram Heyns" userId="7a623cc0-5b6c-43c7-88a0-ff55db19c79e" providerId="ADAL" clId="{644F06E0-9629-4930-B25A-182A5094F172}" dt="2023-07-26T10:00:37.365" v="0" actId="47"/>
        <pc:sldMkLst>
          <pc:docMk/>
          <pc:sldMk cId="3790378934" sldId="520"/>
        </pc:sldMkLst>
      </pc:sldChg>
      <pc:sldChg chg="del">
        <pc:chgData name="Bram Heyns" userId="7a623cc0-5b6c-43c7-88a0-ff55db19c79e" providerId="ADAL" clId="{644F06E0-9629-4930-B25A-182A5094F172}" dt="2023-07-26T10:00:37.365" v="0" actId="47"/>
        <pc:sldMkLst>
          <pc:docMk/>
          <pc:sldMk cId="2723307846" sldId="522"/>
        </pc:sldMkLst>
      </pc:sldChg>
      <pc:sldChg chg="del">
        <pc:chgData name="Bram Heyns" userId="7a623cc0-5b6c-43c7-88a0-ff55db19c79e" providerId="ADAL" clId="{644F06E0-9629-4930-B25A-182A5094F172}" dt="2023-07-26T10:00:37.365" v="0" actId="47"/>
        <pc:sldMkLst>
          <pc:docMk/>
          <pc:sldMk cId="3295532597" sldId="524"/>
        </pc:sldMkLst>
      </pc:sldChg>
      <pc:sldChg chg="del">
        <pc:chgData name="Bram Heyns" userId="7a623cc0-5b6c-43c7-88a0-ff55db19c79e" providerId="ADAL" clId="{644F06E0-9629-4930-B25A-182A5094F172}" dt="2023-07-26T10:00:37.365" v="0" actId="47"/>
        <pc:sldMkLst>
          <pc:docMk/>
          <pc:sldMk cId="3592704926" sldId="525"/>
        </pc:sldMkLst>
      </pc:sldChg>
      <pc:sldChg chg="del">
        <pc:chgData name="Bram Heyns" userId="7a623cc0-5b6c-43c7-88a0-ff55db19c79e" providerId="ADAL" clId="{644F06E0-9629-4930-B25A-182A5094F172}" dt="2023-07-26T10:00:37.365" v="0" actId="47"/>
        <pc:sldMkLst>
          <pc:docMk/>
          <pc:sldMk cId="40836690" sldId="526"/>
        </pc:sldMkLst>
      </pc:sldChg>
      <pc:sldChg chg="del">
        <pc:chgData name="Bram Heyns" userId="7a623cc0-5b6c-43c7-88a0-ff55db19c79e" providerId="ADAL" clId="{644F06E0-9629-4930-B25A-182A5094F172}" dt="2023-07-26T10:00:37.365" v="0" actId="47"/>
        <pc:sldMkLst>
          <pc:docMk/>
          <pc:sldMk cId="3738109107" sldId="527"/>
        </pc:sldMkLst>
      </pc:sldChg>
      <pc:sldChg chg="del">
        <pc:chgData name="Bram Heyns" userId="7a623cc0-5b6c-43c7-88a0-ff55db19c79e" providerId="ADAL" clId="{644F06E0-9629-4930-B25A-182A5094F172}" dt="2023-07-26T10:00:37.365" v="0" actId="47"/>
        <pc:sldMkLst>
          <pc:docMk/>
          <pc:sldMk cId="1366989497" sldId="528"/>
        </pc:sldMkLst>
      </pc:sldChg>
      <pc:sldChg chg="del">
        <pc:chgData name="Bram Heyns" userId="7a623cc0-5b6c-43c7-88a0-ff55db19c79e" providerId="ADAL" clId="{644F06E0-9629-4930-B25A-182A5094F172}" dt="2023-07-26T10:00:37.365" v="0" actId="47"/>
        <pc:sldMkLst>
          <pc:docMk/>
          <pc:sldMk cId="1172792092" sldId="533"/>
        </pc:sldMkLst>
      </pc:sldChg>
      <pc:sldChg chg="del">
        <pc:chgData name="Bram Heyns" userId="7a623cc0-5b6c-43c7-88a0-ff55db19c79e" providerId="ADAL" clId="{644F06E0-9629-4930-B25A-182A5094F172}" dt="2023-07-26T10:00:37.365" v="0" actId="47"/>
        <pc:sldMkLst>
          <pc:docMk/>
          <pc:sldMk cId="4015005592" sldId="534"/>
        </pc:sldMkLst>
      </pc:sldChg>
      <pc:sldChg chg="del">
        <pc:chgData name="Bram Heyns" userId="7a623cc0-5b6c-43c7-88a0-ff55db19c79e" providerId="ADAL" clId="{644F06E0-9629-4930-B25A-182A5094F172}" dt="2023-07-26T10:00:37.365" v="0" actId="47"/>
        <pc:sldMkLst>
          <pc:docMk/>
          <pc:sldMk cId="1761069141" sldId="535"/>
        </pc:sldMkLst>
      </pc:sldChg>
      <pc:sldChg chg="del">
        <pc:chgData name="Bram Heyns" userId="7a623cc0-5b6c-43c7-88a0-ff55db19c79e" providerId="ADAL" clId="{644F06E0-9629-4930-B25A-182A5094F172}" dt="2023-07-26T10:00:37.365" v="0" actId="47"/>
        <pc:sldMkLst>
          <pc:docMk/>
          <pc:sldMk cId="2179475964" sldId="536"/>
        </pc:sldMkLst>
      </pc:sldChg>
      <pc:sldChg chg="del">
        <pc:chgData name="Bram Heyns" userId="7a623cc0-5b6c-43c7-88a0-ff55db19c79e" providerId="ADAL" clId="{644F06E0-9629-4930-B25A-182A5094F172}" dt="2023-07-26T10:00:37.365" v="0" actId="47"/>
        <pc:sldMkLst>
          <pc:docMk/>
          <pc:sldMk cId="2225722641" sldId="537"/>
        </pc:sldMkLst>
      </pc:sldChg>
      <pc:sldChg chg="del">
        <pc:chgData name="Bram Heyns" userId="7a623cc0-5b6c-43c7-88a0-ff55db19c79e" providerId="ADAL" clId="{644F06E0-9629-4930-B25A-182A5094F172}" dt="2023-07-26T10:00:37.365" v="0" actId="47"/>
        <pc:sldMkLst>
          <pc:docMk/>
          <pc:sldMk cId="2750431584" sldId="538"/>
        </pc:sldMkLst>
      </pc:sldChg>
      <pc:sldChg chg="del">
        <pc:chgData name="Bram Heyns" userId="7a623cc0-5b6c-43c7-88a0-ff55db19c79e" providerId="ADAL" clId="{644F06E0-9629-4930-B25A-182A5094F172}" dt="2023-07-26T10:00:37.365" v="0" actId="47"/>
        <pc:sldMkLst>
          <pc:docMk/>
          <pc:sldMk cId="1162567180" sldId="539"/>
        </pc:sldMkLst>
      </pc:sldChg>
      <pc:sldChg chg="del">
        <pc:chgData name="Bram Heyns" userId="7a623cc0-5b6c-43c7-88a0-ff55db19c79e" providerId="ADAL" clId="{644F06E0-9629-4930-B25A-182A5094F172}" dt="2023-07-26T10:00:37.365" v="0" actId="47"/>
        <pc:sldMkLst>
          <pc:docMk/>
          <pc:sldMk cId="128876086" sldId="543"/>
        </pc:sldMkLst>
      </pc:sldChg>
      <pc:sldChg chg="del">
        <pc:chgData name="Bram Heyns" userId="7a623cc0-5b6c-43c7-88a0-ff55db19c79e" providerId="ADAL" clId="{644F06E0-9629-4930-B25A-182A5094F172}" dt="2023-07-26T10:00:37.365" v="0" actId="47"/>
        <pc:sldMkLst>
          <pc:docMk/>
          <pc:sldMk cId="2228122828" sldId="545"/>
        </pc:sldMkLst>
      </pc:sldChg>
      <pc:sldChg chg="del">
        <pc:chgData name="Bram Heyns" userId="7a623cc0-5b6c-43c7-88a0-ff55db19c79e" providerId="ADAL" clId="{644F06E0-9629-4930-B25A-182A5094F172}" dt="2023-07-26T10:00:37.365" v="0" actId="47"/>
        <pc:sldMkLst>
          <pc:docMk/>
          <pc:sldMk cId="964678440" sldId="546"/>
        </pc:sldMkLst>
      </pc:sldChg>
      <pc:sldChg chg="del">
        <pc:chgData name="Bram Heyns" userId="7a623cc0-5b6c-43c7-88a0-ff55db19c79e" providerId="ADAL" clId="{644F06E0-9629-4930-B25A-182A5094F172}" dt="2023-07-26T10:00:37.365" v="0" actId="47"/>
        <pc:sldMkLst>
          <pc:docMk/>
          <pc:sldMk cId="1702954989" sldId="548"/>
        </pc:sldMkLst>
      </pc:sldChg>
      <pc:sldChg chg="del">
        <pc:chgData name="Bram Heyns" userId="7a623cc0-5b6c-43c7-88a0-ff55db19c79e" providerId="ADAL" clId="{644F06E0-9629-4930-B25A-182A5094F172}" dt="2023-07-26T10:00:37.365" v="0" actId="47"/>
        <pc:sldMkLst>
          <pc:docMk/>
          <pc:sldMk cId="1433068465" sldId="549"/>
        </pc:sldMkLst>
      </pc:sldChg>
      <pc:sldChg chg="del">
        <pc:chgData name="Bram Heyns" userId="7a623cc0-5b6c-43c7-88a0-ff55db19c79e" providerId="ADAL" clId="{644F06E0-9629-4930-B25A-182A5094F172}" dt="2023-07-26T10:00:37.365" v="0" actId="47"/>
        <pc:sldMkLst>
          <pc:docMk/>
          <pc:sldMk cId="2181742745" sldId="550"/>
        </pc:sldMkLst>
      </pc:sldChg>
      <pc:sldChg chg="del">
        <pc:chgData name="Bram Heyns" userId="7a623cc0-5b6c-43c7-88a0-ff55db19c79e" providerId="ADAL" clId="{644F06E0-9629-4930-B25A-182A5094F172}" dt="2023-07-26T10:00:37.365" v="0" actId="47"/>
        <pc:sldMkLst>
          <pc:docMk/>
          <pc:sldMk cId="470736158" sldId="556"/>
        </pc:sldMkLst>
      </pc:sldChg>
      <pc:sldChg chg="del">
        <pc:chgData name="Bram Heyns" userId="7a623cc0-5b6c-43c7-88a0-ff55db19c79e" providerId="ADAL" clId="{644F06E0-9629-4930-B25A-182A5094F172}" dt="2023-07-26T10:00:37.365" v="0" actId="47"/>
        <pc:sldMkLst>
          <pc:docMk/>
          <pc:sldMk cId="1346638086" sldId="557"/>
        </pc:sldMkLst>
      </pc:sldChg>
      <pc:sldChg chg="del">
        <pc:chgData name="Bram Heyns" userId="7a623cc0-5b6c-43c7-88a0-ff55db19c79e" providerId="ADAL" clId="{644F06E0-9629-4930-B25A-182A5094F172}" dt="2023-07-26T10:00:37.365" v="0" actId="47"/>
        <pc:sldMkLst>
          <pc:docMk/>
          <pc:sldMk cId="3532941666" sldId="558"/>
        </pc:sldMkLst>
      </pc:sldChg>
      <pc:sldChg chg="del">
        <pc:chgData name="Bram Heyns" userId="7a623cc0-5b6c-43c7-88a0-ff55db19c79e" providerId="ADAL" clId="{644F06E0-9629-4930-B25A-182A5094F172}" dt="2023-07-26T10:00:37.365" v="0" actId="47"/>
        <pc:sldMkLst>
          <pc:docMk/>
          <pc:sldMk cId="3410533664" sldId="559"/>
        </pc:sldMkLst>
      </pc:sldChg>
    </pc:docChg>
  </pc:docChgLst>
  <pc:docChgLst>
    <pc:chgData name="Tiebe Goossens" userId="91f32e68651cc186" providerId="LiveId" clId="{E495F509-E4DF-446B-A1D4-76A076084C79}"/>
    <pc:docChg chg="custSel modSld">
      <pc:chgData name="Tiebe Goossens" userId="91f32e68651cc186" providerId="LiveId" clId="{E495F509-E4DF-446B-A1D4-76A076084C79}" dt="2025-09-26T11:04:25.705" v="528" actId="20577"/>
      <pc:docMkLst>
        <pc:docMk/>
      </pc:docMkLst>
      <pc:sldChg chg="addSp modSp mod modNotesTx">
        <pc:chgData name="Tiebe Goossens" userId="91f32e68651cc186" providerId="LiveId" clId="{E495F509-E4DF-446B-A1D4-76A076084C79}" dt="2025-09-26T11:00:54.770" v="290" actId="20577"/>
        <pc:sldMkLst>
          <pc:docMk/>
          <pc:sldMk cId="3346811811" sldId="313"/>
        </pc:sldMkLst>
        <pc:spChg chg="add mod">
          <ac:chgData name="Tiebe Goossens" userId="91f32e68651cc186" providerId="LiveId" clId="{E495F509-E4DF-446B-A1D4-76A076084C79}" dt="2025-09-26T10:59:35.587" v="255" actId="113"/>
          <ac:spMkLst>
            <pc:docMk/>
            <pc:sldMk cId="3346811811" sldId="313"/>
            <ac:spMk id="5" creationId="{EAE05923-BFF2-3DCB-5C00-0EFEB26A3642}"/>
          </ac:spMkLst>
        </pc:spChg>
      </pc:sldChg>
      <pc:sldChg chg="addSp modSp mod modNotesTx">
        <pc:chgData name="Tiebe Goossens" userId="91f32e68651cc186" providerId="LiveId" clId="{E495F509-E4DF-446B-A1D4-76A076084C79}" dt="2025-09-26T11:04:25.705" v="528" actId="20577"/>
        <pc:sldMkLst>
          <pc:docMk/>
          <pc:sldMk cId="66690823" sldId="315"/>
        </pc:sldMkLst>
        <pc:spChg chg="add mod">
          <ac:chgData name="Tiebe Goossens" userId="91f32e68651cc186" providerId="LiveId" clId="{E495F509-E4DF-446B-A1D4-76A076084C79}" dt="2025-09-26T11:01:25.133" v="292" actId="1076"/>
          <ac:spMkLst>
            <pc:docMk/>
            <pc:sldMk cId="66690823" sldId="315"/>
            <ac:spMk id="10" creationId="{3F0055EC-772F-A369-7FD8-DCF4BDA3069C}"/>
          </ac:spMkLst>
        </pc:spChg>
      </pc:sldChg>
      <pc:sldChg chg="modNotesTx">
        <pc:chgData name="Tiebe Goossens" userId="91f32e68651cc186" providerId="LiveId" clId="{E495F509-E4DF-446B-A1D4-76A076084C79}" dt="2025-09-26T10:51:15.109" v="188" actId="20577"/>
        <pc:sldMkLst>
          <pc:docMk/>
          <pc:sldMk cId="832858155" sldId="388"/>
        </pc:sldMkLst>
      </pc:sldChg>
      <pc:sldChg chg="modNotesTx">
        <pc:chgData name="Tiebe Goossens" userId="91f32e68651cc186" providerId="LiveId" clId="{E495F509-E4DF-446B-A1D4-76A076084C79}" dt="2025-09-26T07:39:07.162" v="14" actId="20577"/>
        <pc:sldMkLst>
          <pc:docMk/>
          <pc:sldMk cId="807097623" sldId="453"/>
        </pc:sldMkLst>
      </pc:sldChg>
      <pc:sldChg chg="modNotesTx">
        <pc:chgData name="Tiebe Goossens" userId="91f32e68651cc186" providerId="LiveId" clId="{E495F509-E4DF-446B-A1D4-76A076084C79}" dt="2025-09-26T07:59:46.561" v="76" actId="20577"/>
        <pc:sldMkLst>
          <pc:docMk/>
          <pc:sldMk cId="639820683" sldId="466"/>
        </pc:sldMkLst>
      </pc:sldChg>
      <pc:sldChg chg="modNotesTx">
        <pc:chgData name="Tiebe Goossens" userId="91f32e68651cc186" providerId="LiveId" clId="{E495F509-E4DF-446B-A1D4-76A076084C79}" dt="2025-09-26T08:18:19.574" v="143" actId="20577"/>
        <pc:sldMkLst>
          <pc:docMk/>
          <pc:sldMk cId="553059850" sldId="523"/>
        </pc:sldMkLst>
      </pc:sldChg>
    </pc:docChg>
  </pc:docChgLst>
  <pc:docChgLst>
    <pc:chgData name="Bram Heyns" userId="7a623cc0-5b6c-43c7-88a0-ff55db19c79e" providerId="ADAL" clId="{F523BF36-9692-4D3B-B6CD-B7249667C9BA}"/>
    <pc:docChg chg="undo custSel addSld delSld modSld sldOrd modSection">
      <pc:chgData name="Bram Heyns" userId="7a623cc0-5b6c-43c7-88a0-ff55db19c79e" providerId="ADAL" clId="{F523BF36-9692-4D3B-B6CD-B7249667C9BA}" dt="2024-08-27T12:12:32.878" v="986" actId="207"/>
      <pc:docMkLst>
        <pc:docMk/>
      </pc:docMkLst>
      <pc:sldChg chg="modSp mod">
        <pc:chgData name="Bram Heyns" userId="7a623cc0-5b6c-43c7-88a0-ff55db19c79e" providerId="ADAL" clId="{F523BF36-9692-4D3B-B6CD-B7249667C9BA}" dt="2024-08-25T09:12:24.979" v="35" actId="20577"/>
        <pc:sldMkLst>
          <pc:docMk/>
          <pc:sldMk cId="3616312771" sldId="256"/>
        </pc:sldMkLst>
      </pc:sldChg>
      <pc:sldChg chg="add del">
        <pc:chgData name="Bram Heyns" userId="7a623cc0-5b6c-43c7-88a0-ff55db19c79e" providerId="ADAL" clId="{F523BF36-9692-4D3B-B6CD-B7249667C9BA}" dt="2024-08-25T09:37:41.461" v="230"/>
        <pc:sldMkLst>
          <pc:docMk/>
          <pc:sldMk cId="4036892778" sldId="276"/>
        </pc:sldMkLst>
      </pc:sldChg>
      <pc:sldChg chg="del">
        <pc:chgData name="Bram Heyns" userId="7a623cc0-5b6c-43c7-88a0-ff55db19c79e" providerId="ADAL" clId="{F523BF36-9692-4D3B-B6CD-B7249667C9BA}" dt="2024-08-25T09:12:43.115" v="36" actId="47"/>
        <pc:sldMkLst>
          <pc:docMk/>
          <pc:sldMk cId="48896758" sldId="277"/>
        </pc:sldMkLst>
      </pc:sldChg>
      <pc:sldChg chg="del">
        <pc:chgData name="Bram Heyns" userId="7a623cc0-5b6c-43c7-88a0-ff55db19c79e" providerId="ADAL" clId="{F523BF36-9692-4D3B-B6CD-B7249667C9BA}" dt="2024-08-25T09:12:43.115" v="36" actId="47"/>
        <pc:sldMkLst>
          <pc:docMk/>
          <pc:sldMk cId="613472958" sldId="278"/>
        </pc:sldMkLst>
      </pc:sldChg>
      <pc:sldChg chg="del">
        <pc:chgData name="Bram Heyns" userId="7a623cc0-5b6c-43c7-88a0-ff55db19c79e" providerId="ADAL" clId="{F523BF36-9692-4D3B-B6CD-B7249667C9BA}" dt="2024-08-25T09:12:43.115" v="36" actId="47"/>
        <pc:sldMkLst>
          <pc:docMk/>
          <pc:sldMk cId="431017031" sldId="279"/>
        </pc:sldMkLst>
      </pc:sldChg>
      <pc:sldChg chg="del">
        <pc:chgData name="Bram Heyns" userId="7a623cc0-5b6c-43c7-88a0-ff55db19c79e" providerId="ADAL" clId="{F523BF36-9692-4D3B-B6CD-B7249667C9BA}" dt="2024-08-25T09:12:43.115" v="36" actId="47"/>
        <pc:sldMkLst>
          <pc:docMk/>
          <pc:sldMk cId="3122562185" sldId="280"/>
        </pc:sldMkLst>
      </pc:sldChg>
      <pc:sldChg chg="del">
        <pc:chgData name="Bram Heyns" userId="7a623cc0-5b6c-43c7-88a0-ff55db19c79e" providerId="ADAL" clId="{F523BF36-9692-4D3B-B6CD-B7249667C9BA}" dt="2024-08-25T09:12:43.115" v="36" actId="47"/>
        <pc:sldMkLst>
          <pc:docMk/>
          <pc:sldMk cId="1625836728" sldId="281"/>
        </pc:sldMkLst>
      </pc:sldChg>
      <pc:sldChg chg="del">
        <pc:chgData name="Bram Heyns" userId="7a623cc0-5b6c-43c7-88a0-ff55db19c79e" providerId="ADAL" clId="{F523BF36-9692-4D3B-B6CD-B7249667C9BA}" dt="2024-08-25T09:12:43.115" v="36" actId="47"/>
        <pc:sldMkLst>
          <pc:docMk/>
          <pc:sldMk cId="3549338949" sldId="282"/>
        </pc:sldMkLst>
      </pc:sldChg>
      <pc:sldChg chg="del">
        <pc:chgData name="Bram Heyns" userId="7a623cc0-5b6c-43c7-88a0-ff55db19c79e" providerId="ADAL" clId="{F523BF36-9692-4D3B-B6CD-B7249667C9BA}" dt="2024-08-25T09:12:43.115" v="36" actId="47"/>
        <pc:sldMkLst>
          <pc:docMk/>
          <pc:sldMk cId="3511276927" sldId="283"/>
        </pc:sldMkLst>
      </pc:sldChg>
      <pc:sldChg chg="del">
        <pc:chgData name="Bram Heyns" userId="7a623cc0-5b6c-43c7-88a0-ff55db19c79e" providerId="ADAL" clId="{F523BF36-9692-4D3B-B6CD-B7249667C9BA}" dt="2024-08-25T09:12:43.115" v="36" actId="47"/>
        <pc:sldMkLst>
          <pc:docMk/>
          <pc:sldMk cId="2127331088" sldId="284"/>
        </pc:sldMkLst>
      </pc:sldChg>
      <pc:sldChg chg="del">
        <pc:chgData name="Bram Heyns" userId="7a623cc0-5b6c-43c7-88a0-ff55db19c79e" providerId="ADAL" clId="{F523BF36-9692-4D3B-B6CD-B7249667C9BA}" dt="2024-08-25T09:12:43.115" v="36" actId="47"/>
        <pc:sldMkLst>
          <pc:docMk/>
          <pc:sldMk cId="3926464223" sldId="285"/>
        </pc:sldMkLst>
      </pc:sldChg>
      <pc:sldChg chg="del">
        <pc:chgData name="Bram Heyns" userId="7a623cc0-5b6c-43c7-88a0-ff55db19c79e" providerId="ADAL" clId="{F523BF36-9692-4D3B-B6CD-B7249667C9BA}" dt="2024-08-25T09:12:43.115" v="36" actId="47"/>
        <pc:sldMkLst>
          <pc:docMk/>
          <pc:sldMk cId="1181933036" sldId="303"/>
        </pc:sldMkLst>
      </pc:sldChg>
      <pc:sldChg chg="add del">
        <pc:chgData name="Bram Heyns" userId="7a623cc0-5b6c-43c7-88a0-ff55db19c79e" providerId="ADAL" clId="{F523BF36-9692-4D3B-B6CD-B7249667C9BA}" dt="2024-08-25T09:13:10.133" v="39" actId="47"/>
        <pc:sldMkLst>
          <pc:docMk/>
          <pc:sldMk cId="2164579019" sldId="310"/>
        </pc:sldMkLst>
      </pc:sldChg>
      <pc:sldChg chg="add del">
        <pc:chgData name="Bram Heyns" userId="7a623cc0-5b6c-43c7-88a0-ff55db19c79e" providerId="ADAL" clId="{F523BF36-9692-4D3B-B6CD-B7249667C9BA}" dt="2024-08-25T09:13:10.133" v="39" actId="47"/>
        <pc:sldMkLst>
          <pc:docMk/>
          <pc:sldMk cId="139959351" sldId="311"/>
        </pc:sldMkLst>
      </pc:sldChg>
      <pc:sldChg chg="add del">
        <pc:chgData name="Bram Heyns" userId="7a623cc0-5b6c-43c7-88a0-ff55db19c79e" providerId="ADAL" clId="{F523BF36-9692-4D3B-B6CD-B7249667C9BA}" dt="2024-08-25T09:13:10.133" v="39" actId="47"/>
        <pc:sldMkLst>
          <pc:docMk/>
          <pc:sldMk cId="3689063359" sldId="312"/>
        </pc:sldMkLst>
      </pc:sldChg>
      <pc:sldChg chg="add del">
        <pc:chgData name="Bram Heyns" userId="7a623cc0-5b6c-43c7-88a0-ff55db19c79e" providerId="ADAL" clId="{F523BF36-9692-4D3B-B6CD-B7249667C9BA}" dt="2024-08-25T09:13:10.133" v="39" actId="47"/>
        <pc:sldMkLst>
          <pc:docMk/>
          <pc:sldMk cId="3346811811" sldId="313"/>
        </pc:sldMkLst>
      </pc:sldChg>
      <pc:sldChg chg="add del">
        <pc:chgData name="Bram Heyns" userId="7a623cc0-5b6c-43c7-88a0-ff55db19c79e" providerId="ADAL" clId="{F523BF36-9692-4D3B-B6CD-B7249667C9BA}" dt="2024-08-25T09:13:10.133" v="39" actId="47"/>
        <pc:sldMkLst>
          <pc:docMk/>
          <pc:sldMk cId="1280037395" sldId="314"/>
        </pc:sldMkLst>
      </pc:sldChg>
      <pc:sldChg chg="add del">
        <pc:chgData name="Bram Heyns" userId="7a623cc0-5b6c-43c7-88a0-ff55db19c79e" providerId="ADAL" clId="{F523BF36-9692-4D3B-B6CD-B7249667C9BA}" dt="2024-08-25T09:13:10.133" v="39" actId="47"/>
        <pc:sldMkLst>
          <pc:docMk/>
          <pc:sldMk cId="66690823" sldId="315"/>
        </pc:sldMkLst>
      </pc:sldChg>
      <pc:sldChg chg="add del">
        <pc:chgData name="Bram Heyns" userId="7a623cc0-5b6c-43c7-88a0-ff55db19c79e" providerId="ADAL" clId="{F523BF36-9692-4D3B-B6CD-B7249667C9BA}" dt="2024-08-25T09:13:10.133" v="39" actId="47"/>
        <pc:sldMkLst>
          <pc:docMk/>
          <pc:sldMk cId="3232693183" sldId="316"/>
        </pc:sldMkLst>
      </pc:sldChg>
      <pc:sldChg chg="del">
        <pc:chgData name="Bram Heyns" userId="7a623cc0-5b6c-43c7-88a0-ff55db19c79e" providerId="ADAL" clId="{F523BF36-9692-4D3B-B6CD-B7249667C9BA}" dt="2024-08-25T09:12:43.115" v="36" actId="47"/>
        <pc:sldMkLst>
          <pc:docMk/>
          <pc:sldMk cId="1311201158" sldId="318"/>
        </pc:sldMkLst>
      </pc:sldChg>
      <pc:sldChg chg="del">
        <pc:chgData name="Bram Heyns" userId="7a623cc0-5b6c-43c7-88a0-ff55db19c79e" providerId="ADAL" clId="{F523BF36-9692-4D3B-B6CD-B7249667C9BA}" dt="2024-08-25T09:12:43.115" v="36" actId="47"/>
        <pc:sldMkLst>
          <pc:docMk/>
          <pc:sldMk cId="3118081764" sldId="338"/>
        </pc:sldMkLst>
      </pc:sldChg>
      <pc:sldChg chg="del">
        <pc:chgData name="Bram Heyns" userId="7a623cc0-5b6c-43c7-88a0-ff55db19c79e" providerId="ADAL" clId="{F523BF36-9692-4D3B-B6CD-B7249667C9BA}" dt="2024-08-25T09:12:43.115" v="36" actId="47"/>
        <pc:sldMkLst>
          <pc:docMk/>
          <pc:sldMk cId="220524650" sldId="339"/>
        </pc:sldMkLst>
      </pc:sldChg>
      <pc:sldChg chg="del">
        <pc:chgData name="Bram Heyns" userId="7a623cc0-5b6c-43c7-88a0-ff55db19c79e" providerId="ADAL" clId="{F523BF36-9692-4D3B-B6CD-B7249667C9BA}" dt="2024-08-25T09:12:43.115" v="36" actId="47"/>
        <pc:sldMkLst>
          <pc:docMk/>
          <pc:sldMk cId="1128651979" sldId="340"/>
        </pc:sldMkLst>
      </pc:sldChg>
      <pc:sldChg chg="del">
        <pc:chgData name="Bram Heyns" userId="7a623cc0-5b6c-43c7-88a0-ff55db19c79e" providerId="ADAL" clId="{F523BF36-9692-4D3B-B6CD-B7249667C9BA}" dt="2024-08-25T09:12:43.115" v="36" actId="47"/>
        <pc:sldMkLst>
          <pc:docMk/>
          <pc:sldMk cId="3373124922" sldId="341"/>
        </pc:sldMkLst>
      </pc:sldChg>
      <pc:sldChg chg="del">
        <pc:chgData name="Bram Heyns" userId="7a623cc0-5b6c-43c7-88a0-ff55db19c79e" providerId="ADAL" clId="{F523BF36-9692-4D3B-B6CD-B7249667C9BA}" dt="2024-08-25T09:12:43.115" v="36" actId="47"/>
        <pc:sldMkLst>
          <pc:docMk/>
          <pc:sldMk cId="1553241382" sldId="342"/>
        </pc:sldMkLst>
      </pc:sldChg>
      <pc:sldChg chg="del">
        <pc:chgData name="Bram Heyns" userId="7a623cc0-5b6c-43c7-88a0-ff55db19c79e" providerId="ADAL" clId="{F523BF36-9692-4D3B-B6CD-B7249667C9BA}" dt="2024-08-25T09:12:43.115" v="36" actId="47"/>
        <pc:sldMkLst>
          <pc:docMk/>
          <pc:sldMk cId="300207490" sldId="343"/>
        </pc:sldMkLst>
      </pc:sldChg>
      <pc:sldChg chg="del">
        <pc:chgData name="Bram Heyns" userId="7a623cc0-5b6c-43c7-88a0-ff55db19c79e" providerId="ADAL" clId="{F523BF36-9692-4D3B-B6CD-B7249667C9BA}" dt="2024-08-25T09:12:43.115" v="36" actId="47"/>
        <pc:sldMkLst>
          <pc:docMk/>
          <pc:sldMk cId="465561653" sldId="345"/>
        </pc:sldMkLst>
      </pc:sldChg>
      <pc:sldChg chg="del">
        <pc:chgData name="Bram Heyns" userId="7a623cc0-5b6c-43c7-88a0-ff55db19c79e" providerId="ADAL" clId="{F523BF36-9692-4D3B-B6CD-B7249667C9BA}" dt="2024-08-25T09:12:43.115" v="36" actId="47"/>
        <pc:sldMkLst>
          <pc:docMk/>
          <pc:sldMk cId="4062277002" sldId="346"/>
        </pc:sldMkLst>
      </pc:sldChg>
      <pc:sldChg chg="del">
        <pc:chgData name="Bram Heyns" userId="7a623cc0-5b6c-43c7-88a0-ff55db19c79e" providerId="ADAL" clId="{F523BF36-9692-4D3B-B6CD-B7249667C9BA}" dt="2024-08-25T09:12:43.115" v="36" actId="47"/>
        <pc:sldMkLst>
          <pc:docMk/>
          <pc:sldMk cId="2360953100" sldId="347"/>
        </pc:sldMkLst>
      </pc:sldChg>
      <pc:sldChg chg="del">
        <pc:chgData name="Bram Heyns" userId="7a623cc0-5b6c-43c7-88a0-ff55db19c79e" providerId="ADAL" clId="{F523BF36-9692-4D3B-B6CD-B7249667C9BA}" dt="2024-08-25T09:12:43.115" v="36" actId="47"/>
        <pc:sldMkLst>
          <pc:docMk/>
          <pc:sldMk cId="4028839235" sldId="348"/>
        </pc:sldMkLst>
      </pc:sldChg>
      <pc:sldChg chg="del">
        <pc:chgData name="Bram Heyns" userId="7a623cc0-5b6c-43c7-88a0-ff55db19c79e" providerId="ADAL" clId="{F523BF36-9692-4D3B-B6CD-B7249667C9BA}" dt="2024-08-25T09:12:43.115" v="36" actId="47"/>
        <pc:sldMkLst>
          <pc:docMk/>
          <pc:sldMk cId="796911077" sldId="350"/>
        </pc:sldMkLst>
      </pc:sldChg>
      <pc:sldChg chg="del">
        <pc:chgData name="Bram Heyns" userId="7a623cc0-5b6c-43c7-88a0-ff55db19c79e" providerId="ADAL" clId="{F523BF36-9692-4D3B-B6CD-B7249667C9BA}" dt="2024-08-25T09:12:43.115" v="36" actId="47"/>
        <pc:sldMkLst>
          <pc:docMk/>
          <pc:sldMk cId="2774749513" sldId="351"/>
        </pc:sldMkLst>
      </pc:sldChg>
      <pc:sldChg chg="del">
        <pc:chgData name="Bram Heyns" userId="7a623cc0-5b6c-43c7-88a0-ff55db19c79e" providerId="ADAL" clId="{F523BF36-9692-4D3B-B6CD-B7249667C9BA}" dt="2024-08-25T09:12:43.115" v="36" actId="47"/>
        <pc:sldMkLst>
          <pc:docMk/>
          <pc:sldMk cId="3290884644" sldId="352"/>
        </pc:sldMkLst>
      </pc:sldChg>
      <pc:sldChg chg="del">
        <pc:chgData name="Bram Heyns" userId="7a623cc0-5b6c-43c7-88a0-ff55db19c79e" providerId="ADAL" clId="{F523BF36-9692-4D3B-B6CD-B7249667C9BA}" dt="2024-08-25T09:12:43.115" v="36" actId="47"/>
        <pc:sldMkLst>
          <pc:docMk/>
          <pc:sldMk cId="2885051365" sldId="353"/>
        </pc:sldMkLst>
      </pc:sldChg>
      <pc:sldChg chg="del">
        <pc:chgData name="Bram Heyns" userId="7a623cc0-5b6c-43c7-88a0-ff55db19c79e" providerId="ADAL" clId="{F523BF36-9692-4D3B-B6CD-B7249667C9BA}" dt="2024-08-25T09:12:43.115" v="36" actId="47"/>
        <pc:sldMkLst>
          <pc:docMk/>
          <pc:sldMk cId="2403067918" sldId="354"/>
        </pc:sldMkLst>
      </pc:sldChg>
      <pc:sldChg chg="del">
        <pc:chgData name="Bram Heyns" userId="7a623cc0-5b6c-43c7-88a0-ff55db19c79e" providerId="ADAL" clId="{F523BF36-9692-4D3B-B6CD-B7249667C9BA}" dt="2024-08-25T09:12:43.115" v="36" actId="47"/>
        <pc:sldMkLst>
          <pc:docMk/>
          <pc:sldMk cId="2908208820" sldId="355"/>
        </pc:sldMkLst>
      </pc:sldChg>
      <pc:sldChg chg="del">
        <pc:chgData name="Bram Heyns" userId="7a623cc0-5b6c-43c7-88a0-ff55db19c79e" providerId="ADAL" clId="{F523BF36-9692-4D3B-B6CD-B7249667C9BA}" dt="2024-08-25T09:12:43.115" v="36" actId="47"/>
        <pc:sldMkLst>
          <pc:docMk/>
          <pc:sldMk cId="956795153" sldId="356"/>
        </pc:sldMkLst>
      </pc:sldChg>
      <pc:sldChg chg="del">
        <pc:chgData name="Bram Heyns" userId="7a623cc0-5b6c-43c7-88a0-ff55db19c79e" providerId="ADAL" clId="{F523BF36-9692-4D3B-B6CD-B7249667C9BA}" dt="2024-08-25T09:12:43.115" v="36" actId="47"/>
        <pc:sldMkLst>
          <pc:docMk/>
          <pc:sldMk cId="3719542638" sldId="357"/>
        </pc:sldMkLst>
      </pc:sldChg>
      <pc:sldChg chg="del">
        <pc:chgData name="Bram Heyns" userId="7a623cc0-5b6c-43c7-88a0-ff55db19c79e" providerId="ADAL" clId="{F523BF36-9692-4D3B-B6CD-B7249667C9BA}" dt="2024-08-25T09:12:43.115" v="36" actId="47"/>
        <pc:sldMkLst>
          <pc:docMk/>
          <pc:sldMk cId="3250400845" sldId="358"/>
        </pc:sldMkLst>
      </pc:sldChg>
      <pc:sldChg chg="del">
        <pc:chgData name="Bram Heyns" userId="7a623cc0-5b6c-43c7-88a0-ff55db19c79e" providerId="ADAL" clId="{F523BF36-9692-4D3B-B6CD-B7249667C9BA}" dt="2024-08-25T09:12:43.115" v="36" actId="47"/>
        <pc:sldMkLst>
          <pc:docMk/>
          <pc:sldMk cId="3121734714" sldId="359"/>
        </pc:sldMkLst>
      </pc:sldChg>
      <pc:sldChg chg="del">
        <pc:chgData name="Bram Heyns" userId="7a623cc0-5b6c-43c7-88a0-ff55db19c79e" providerId="ADAL" clId="{F523BF36-9692-4D3B-B6CD-B7249667C9BA}" dt="2024-08-25T09:12:43.115" v="36" actId="47"/>
        <pc:sldMkLst>
          <pc:docMk/>
          <pc:sldMk cId="428960942" sldId="360"/>
        </pc:sldMkLst>
      </pc:sldChg>
      <pc:sldChg chg="del">
        <pc:chgData name="Bram Heyns" userId="7a623cc0-5b6c-43c7-88a0-ff55db19c79e" providerId="ADAL" clId="{F523BF36-9692-4D3B-B6CD-B7249667C9BA}" dt="2024-08-25T09:12:43.115" v="36" actId="47"/>
        <pc:sldMkLst>
          <pc:docMk/>
          <pc:sldMk cId="420087090" sldId="361"/>
        </pc:sldMkLst>
      </pc:sldChg>
      <pc:sldChg chg="del">
        <pc:chgData name="Bram Heyns" userId="7a623cc0-5b6c-43c7-88a0-ff55db19c79e" providerId="ADAL" clId="{F523BF36-9692-4D3B-B6CD-B7249667C9BA}" dt="2024-08-25T09:12:43.115" v="36" actId="47"/>
        <pc:sldMkLst>
          <pc:docMk/>
          <pc:sldMk cId="2116250251" sldId="362"/>
        </pc:sldMkLst>
      </pc:sldChg>
      <pc:sldChg chg="del">
        <pc:chgData name="Bram Heyns" userId="7a623cc0-5b6c-43c7-88a0-ff55db19c79e" providerId="ADAL" clId="{F523BF36-9692-4D3B-B6CD-B7249667C9BA}" dt="2024-08-25T09:12:43.115" v="36" actId="47"/>
        <pc:sldMkLst>
          <pc:docMk/>
          <pc:sldMk cId="1085963935" sldId="363"/>
        </pc:sldMkLst>
      </pc:sldChg>
      <pc:sldChg chg="del">
        <pc:chgData name="Bram Heyns" userId="7a623cc0-5b6c-43c7-88a0-ff55db19c79e" providerId="ADAL" clId="{F523BF36-9692-4D3B-B6CD-B7249667C9BA}" dt="2024-08-25T09:12:43.115" v="36" actId="47"/>
        <pc:sldMkLst>
          <pc:docMk/>
          <pc:sldMk cId="2504997170" sldId="364"/>
        </pc:sldMkLst>
      </pc:sldChg>
      <pc:sldChg chg="del">
        <pc:chgData name="Bram Heyns" userId="7a623cc0-5b6c-43c7-88a0-ff55db19c79e" providerId="ADAL" clId="{F523BF36-9692-4D3B-B6CD-B7249667C9BA}" dt="2024-08-25T09:12:43.115" v="36" actId="47"/>
        <pc:sldMkLst>
          <pc:docMk/>
          <pc:sldMk cId="3239088624" sldId="365"/>
        </pc:sldMkLst>
      </pc:sldChg>
      <pc:sldChg chg="add del">
        <pc:chgData name="Bram Heyns" userId="7a623cc0-5b6c-43c7-88a0-ff55db19c79e" providerId="ADAL" clId="{F523BF36-9692-4D3B-B6CD-B7249667C9BA}" dt="2024-08-25T09:13:10.133" v="39" actId="47"/>
        <pc:sldMkLst>
          <pc:docMk/>
          <pc:sldMk cId="1013884002" sldId="366"/>
        </pc:sldMkLst>
      </pc:sldChg>
      <pc:sldChg chg="add del">
        <pc:chgData name="Bram Heyns" userId="7a623cc0-5b6c-43c7-88a0-ff55db19c79e" providerId="ADAL" clId="{F523BF36-9692-4D3B-B6CD-B7249667C9BA}" dt="2024-08-25T09:41:14.569" v="324" actId="47"/>
        <pc:sldMkLst>
          <pc:docMk/>
          <pc:sldMk cId="4126269136" sldId="367"/>
        </pc:sldMkLst>
      </pc:sldChg>
      <pc:sldChg chg="addSp delSp modSp add del mod">
        <pc:chgData name="Bram Heyns" userId="7a623cc0-5b6c-43c7-88a0-ff55db19c79e" providerId="ADAL" clId="{F523BF36-9692-4D3B-B6CD-B7249667C9BA}" dt="2024-08-25T09:41:02.544" v="322" actId="20577"/>
        <pc:sldMkLst>
          <pc:docMk/>
          <pc:sldMk cId="2836116873" sldId="368"/>
        </pc:sldMkLst>
      </pc:sldChg>
      <pc:sldChg chg="add del">
        <pc:chgData name="Bram Heyns" userId="7a623cc0-5b6c-43c7-88a0-ff55db19c79e" providerId="ADAL" clId="{F523BF36-9692-4D3B-B6CD-B7249667C9BA}" dt="2024-08-25T09:13:10.133" v="39" actId="47"/>
        <pc:sldMkLst>
          <pc:docMk/>
          <pc:sldMk cId="1449044984" sldId="369"/>
        </pc:sldMkLst>
      </pc:sldChg>
      <pc:sldChg chg="add del">
        <pc:chgData name="Bram Heyns" userId="7a623cc0-5b6c-43c7-88a0-ff55db19c79e" providerId="ADAL" clId="{F523BF36-9692-4D3B-B6CD-B7249667C9BA}" dt="2024-08-25T09:13:10.133" v="39" actId="47"/>
        <pc:sldMkLst>
          <pc:docMk/>
          <pc:sldMk cId="884015411" sldId="370"/>
        </pc:sldMkLst>
      </pc:sldChg>
      <pc:sldChg chg="add del">
        <pc:chgData name="Bram Heyns" userId="7a623cc0-5b6c-43c7-88a0-ff55db19c79e" providerId="ADAL" clId="{F523BF36-9692-4D3B-B6CD-B7249667C9BA}" dt="2024-08-25T09:13:10.133" v="39" actId="47"/>
        <pc:sldMkLst>
          <pc:docMk/>
          <pc:sldMk cId="2404035590" sldId="371"/>
        </pc:sldMkLst>
      </pc:sldChg>
      <pc:sldChg chg="add del">
        <pc:chgData name="Bram Heyns" userId="7a623cc0-5b6c-43c7-88a0-ff55db19c79e" providerId="ADAL" clId="{F523BF36-9692-4D3B-B6CD-B7249667C9BA}" dt="2024-08-25T09:13:10.133" v="39" actId="47"/>
        <pc:sldMkLst>
          <pc:docMk/>
          <pc:sldMk cId="3844357733" sldId="372"/>
        </pc:sldMkLst>
      </pc:sldChg>
      <pc:sldChg chg="add del">
        <pc:chgData name="Bram Heyns" userId="7a623cc0-5b6c-43c7-88a0-ff55db19c79e" providerId="ADAL" clId="{F523BF36-9692-4D3B-B6CD-B7249667C9BA}" dt="2024-08-25T09:13:10.133" v="39" actId="47"/>
        <pc:sldMkLst>
          <pc:docMk/>
          <pc:sldMk cId="3938083812" sldId="373"/>
        </pc:sldMkLst>
      </pc:sldChg>
      <pc:sldChg chg="add del">
        <pc:chgData name="Bram Heyns" userId="7a623cc0-5b6c-43c7-88a0-ff55db19c79e" providerId="ADAL" clId="{F523BF36-9692-4D3B-B6CD-B7249667C9BA}" dt="2024-08-25T09:13:10.133" v="39" actId="47"/>
        <pc:sldMkLst>
          <pc:docMk/>
          <pc:sldMk cId="2653758819" sldId="374"/>
        </pc:sldMkLst>
      </pc:sldChg>
      <pc:sldChg chg="add del">
        <pc:chgData name="Bram Heyns" userId="7a623cc0-5b6c-43c7-88a0-ff55db19c79e" providerId="ADAL" clId="{F523BF36-9692-4D3B-B6CD-B7249667C9BA}" dt="2024-08-25T09:13:10.133" v="39" actId="47"/>
        <pc:sldMkLst>
          <pc:docMk/>
          <pc:sldMk cId="3268065402" sldId="375"/>
        </pc:sldMkLst>
      </pc:sldChg>
      <pc:sldChg chg="add del">
        <pc:chgData name="Bram Heyns" userId="7a623cc0-5b6c-43c7-88a0-ff55db19c79e" providerId="ADAL" clId="{F523BF36-9692-4D3B-B6CD-B7249667C9BA}" dt="2024-08-25T09:13:10.133" v="39" actId="47"/>
        <pc:sldMkLst>
          <pc:docMk/>
          <pc:sldMk cId="2849272613" sldId="376"/>
        </pc:sldMkLst>
      </pc:sldChg>
      <pc:sldChg chg="add del">
        <pc:chgData name="Bram Heyns" userId="7a623cc0-5b6c-43c7-88a0-ff55db19c79e" providerId="ADAL" clId="{F523BF36-9692-4D3B-B6CD-B7249667C9BA}" dt="2024-08-25T09:13:10.133" v="39" actId="47"/>
        <pc:sldMkLst>
          <pc:docMk/>
          <pc:sldMk cId="3514668977" sldId="377"/>
        </pc:sldMkLst>
      </pc:sldChg>
      <pc:sldChg chg="add del">
        <pc:chgData name="Bram Heyns" userId="7a623cc0-5b6c-43c7-88a0-ff55db19c79e" providerId="ADAL" clId="{F523BF36-9692-4D3B-B6CD-B7249667C9BA}" dt="2024-08-25T09:13:10.133" v="39" actId="47"/>
        <pc:sldMkLst>
          <pc:docMk/>
          <pc:sldMk cId="3034132606" sldId="378"/>
        </pc:sldMkLst>
      </pc:sldChg>
      <pc:sldChg chg="add del">
        <pc:chgData name="Bram Heyns" userId="7a623cc0-5b6c-43c7-88a0-ff55db19c79e" providerId="ADAL" clId="{F523BF36-9692-4D3B-B6CD-B7249667C9BA}" dt="2024-08-25T09:13:10.133" v="39" actId="47"/>
        <pc:sldMkLst>
          <pc:docMk/>
          <pc:sldMk cId="1574214961" sldId="379"/>
        </pc:sldMkLst>
      </pc:sldChg>
      <pc:sldChg chg="add del">
        <pc:chgData name="Bram Heyns" userId="7a623cc0-5b6c-43c7-88a0-ff55db19c79e" providerId="ADAL" clId="{F523BF36-9692-4D3B-B6CD-B7249667C9BA}" dt="2024-08-25T09:13:10.133" v="39" actId="47"/>
        <pc:sldMkLst>
          <pc:docMk/>
          <pc:sldMk cId="3368362371" sldId="380"/>
        </pc:sldMkLst>
      </pc:sldChg>
      <pc:sldChg chg="add del">
        <pc:chgData name="Bram Heyns" userId="7a623cc0-5b6c-43c7-88a0-ff55db19c79e" providerId="ADAL" clId="{F523BF36-9692-4D3B-B6CD-B7249667C9BA}" dt="2024-08-25T09:13:10.133" v="39" actId="47"/>
        <pc:sldMkLst>
          <pc:docMk/>
          <pc:sldMk cId="3356108909" sldId="381"/>
        </pc:sldMkLst>
      </pc:sldChg>
      <pc:sldChg chg="add del">
        <pc:chgData name="Bram Heyns" userId="7a623cc0-5b6c-43c7-88a0-ff55db19c79e" providerId="ADAL" clId="{F523BF36-9692-4D3B-B6CD-B7249667C9BA}" dt="2024-08-25T09:13:10.133" v="39" actId="47"/>
        <pc:sldMkLst>
          <pc:docMk/>
          <pc:sldMk cId="122089814" sldId="383"/>
        </pc:sldMkLst>
      </pc:sldChg>
      <pc:sldChg chg="add del">
        <pc:chgData name="Bram Heyns" userId="7a623cc0-5b6c-43c7-88a0-ff55db19c79e" providerId="ADAL" clId="{F523BF36-9692-4D3B-B6CD-B7249667C9BA}" dt="2024-08-25T09:13:10.133" v="39" actId="47"/>
        <pc:sldMkLst>
          <pc:docMk/>
          <pc:sldMk cId="1450857662" sldId="384"/>
        </pc:sldMkLst>
      </pc:sldChg>
      <pc:sldChg chg="add del">
        <pc:chgData name="Bram Heyns" userId="7a623cc0-5b6c-43c7-88a0-ff55db19c79e" providerId="ADAL" clId="{F523BF36-9692-4D3B-B6CD-B7249667C9BA}" dt="2024-08-25T09:13:10.133" v="39" actId="47"/>
        <pc:sldMkLst>
          <pc:docMk/>
          <pc:sldMk cId="1442506039" sldId="385"/>
        </pc:sldMkLst>
      </pc:sldChg>
      <pc:sldChg chg="add del">
        <pc:chgData name="Bram Heyns" userId="7a623cc0-5b6c-43c7-88a0-ff55db19c79e" providerId="ADAL" clId="{F523BF36-9692-4D3B-B6CD-B7249667C9BA}" dt="2024-08-25T09:13:10.133" v="39" actId="47"/>
        <pc:sldMkLst>
          <pc:docMk/>
          <pc:sldMk cId="2566520681" sldId="386"/>
        </pc:sldMkLst>
      </pc:sldChg>
      <pc:sldChg chg="add del">
        <pc:chgData name="Bram Heyns" userId="7a623cc0-5b6c-43c7-88a0-ff55db19c79e" providerId="ADAL" clId="{F523BF36-9692-4D3B-B6CD-B7249667C9BA}" dt="2024-08-25T09:13:10.133" v="39" actId="47"/>
        <pc:sldMkLst>
          <pc:docMk/>
          <pc:sldMk cId="832858155" sldId="388"/>
        </pc:sldMkLst>
      </pc:sldChg>
      <pc:sldChg chg="add del">
        <pc:chgData name="Bram Heyns" userId="7a623cc0-5b6c-43c7-88a0-ff55db19c79e" providerId="ADAL" clId="{F523BF36-9692-4D3B-B6CD-B7249667C9BA}" dt="2024-08-25T09:13:10.133" v="39" actId="47"/>
        <pc:sldMkLst>
          <pc:docMk/>
          <pc:sldMk cId="3720734443" sldId="389"/>
        </pc:sldMkLst>
      </pc:sldChg>
      <pc:sldChg chg="add del">
        <pc:chgData name="Bram Heyns" userId="7a623cc0-5b6c-43c7-88a0-ff55db19c79e" providerId="ADAL" clId="{F523BF36-9692-4D3B-B6CD-B7249667C9BA}" dt="2024-08-25T09:13:10.133" v="39" actId="47"/>
        <pc:sldMkLst>
          <pc:docMk/>
          <pc:sldMk cId="3984944287" sldId="390"/>
        </pc:sldMkLst>
      </pc:sldChg>
      <pc:sldChg chg="add del">
        <pc:chgData name="Bram Heyns" userId="7a623cc0-5b6c-43c7-88a0-ff55db19c79e" providerId="ADAL" clId="{F523BF36-9692-4D3B-B6CD-B7249667C9BA}" dt="2024-08-25T09:13:10.133" v="39" actId="47"/>
        <pc:sldMkLst>
          <pc:docMk/>
          <pc:sldMk cId="1197554191" sldId="391"/>
        </pc:sldMkLst>
      </pc:sldChg>
      <pc:sldChg chg="add del">
        <pc:chgData name="Bram Heyns" userId="7a623cc0-5b6c-43c7-88a0-ff55db19c79e" providerId="ADAL" clId="{F523BF36-9692-4D3B-B6CD-B7249667C9BA}" dt="2024-08-25T09:13:10.133" v="39" actId="47"/>
        <pc:sldMkLst>
          <pc:docMk/>
          <pc:sldMk cId="855638481" sldId="392"/>
        </pc:sldMkLst>
      </pc:sldChg>
      <pc:sldChg chg="add del">
        <pc:chgData name="Bram Heyns" userId="7a623cc0-5b6c-43c7-88a0-ff55db19c79e" providerId="ADAL" clId="{F523BF36-9692-4D3B-B6CD-B7249667C9BA}" dt="2024-08-25T09:13:10.133" v="39" actId="47"/>
        <pc:sldMkLst>
          <pc:docMk/>
          <pc:sldMk cId="2779313544" sldId="393"/>
        </pc:sldMkLst>
      </pc:sldChg>
      <pc:sldChg chg="add del">
        <pc:chgData name="Bram Heyns" userId="7a623cc0-5b6c-43c7-88a0-ff55db19c79e" providerId="ADAL" clId="{F523BF36-9692-4D3B-B6CD-B7249667C9BA}" dt="2024-08-25T09:13:10.133" v="39" actId="47"/>
        <pc:sldMkLst>
          <pc:docMk/>
          <pc:sldMk cId="2165687072" sldId="394"/>
        </pc:sldMkLst>
      </pc:sldChg>
      <pc:sldChg chg="add ord">
        <pc:chgData name="Bram Heyns" userId="7a623cc0-5b6c-43c7-88a0-ff55db19c79e" providerId="ADAL" clId="{F523BF36-9692-4D3B-B6CD-B7249667C9BA}" dt="2024-08-25T09:15:06.581" v="42"/>
        <pc:sldMkLst>
          <pc:docMk/>
          <pc:sldMk cId="807097623" sldId="453"/>
        </pc:sldMkLst>
      </pc:sldChg>
      <pc:sldChg chg="new del">
        <pc:chgData name="Bram Heyns" userId="7a623cc0-5b6c-43c7-88a0-ff55db19c79e" providerId="ADAL" clId="{F523BF36-9692-4D3B-B6CD-B7249667C9BA}" dt="2024-08-25T09:15:48.692" v="46" actId="47"/>
        <pc:sldMkLst>
          <pc:docMk/>
          <pc:sldMk cId="2487790432" sldId="454"/>
        </pc:sldMkLst>
      </pc:sldChg>
      <pc:sldChg chg="addSp delSp modSp add mod modNotesTx">
        <pc:chgData name="Bram Heyns" userId="7a623cc0-5b6c-43c7-88a0-ff55db19c79e" providerId="ADAL" clId="{F523BF36-9692-4D3B-B6CD-B7249667C9BA}" dt="2024-08-25T09:16:53.431" v="92" actId="1076"/>
        <pc:sldMkLst>
          <pc:docMk/>
          <pc:sldMk cId="576151868" sldId="455"/>
        </pc:sldMkLst>
      </pc:sldChg>
      <pc:sldChg chg="addSp modSp new mod">
        <pc:chgData name="Bram Heyns" userId="7a623cc0-5b6c-43c7-88a0-ff55db19c79e" providerId="ADAL" clId="{F523BF36-9692-4D3B-B6CD-B7249667C9BA}" dt="2024-08-25T09:35:33.439" v="174" actId="1076"/>
        <pc:sldMkLst>
          <pc:docMk/>
          <pc:sldMk cId="1020537091" sldId="456"/>
        </pc:sldMkLst>
      </pc:sldChg>
      <pc:sldChg chg="addSp modSp new mod modAnim">
        <pc:chgData name="Bram Heyns" userId="7a623cc0-5b6c-43c7-88a0-ff55db19c79e" providerId="ADAL" clId="{F523BF36-9692-4D3B-B6CD-B7249667C9BA}" dt="2024-08-25T09:32:19.137" v="123"/>
        <pc:sldMkLst>
          <pc:docMk/>
          <pc:sldMk cId="2238520868" sldId="457"/>
        </pc:sldMkLst>
      </pc:sldChg>
      <pc:sldChg chg="addSp delSp modSp add mod">
        <pc:chgData name="Bram Heyns" userId="7a623cc0-5b6c-43c7-88a0-ff55db19c79e" providerId="ADAL" clId="{F523BF36-9692-4D3B-B6CD-B7249667C9BA}" dt="2024-08-25T09:33:54.606" v="148" actId="1076"/>
        <pc:sldMkLst>
          <pc:docMk/>
          <pc:sldMk cId="2124655455" sldId="458"/>
        </pc:sldMkLst>
      </pc:sldChg>
      <pc:sldChg chg="add del">
        <pc:chgData name="Bram Heyns" userId="7a623cc0-5b6c-43c7-88a0-ff55db19c79e" providerId="ADAL" clId="{F523BF36-9692-4D3B-B6CD-B7249667C9BA}" dt="2024-08-25T09:32:49.397" v="125"/>
        <pc:sldMkLst>
          <pc:docMk/>
          <pc:sldMk cId="2880775964" sldId="458"/>
        </pc:sldMkLst>
      </pc:sldChg>
      <pc:sldChg chg="addSp delSp modSp new mod">
        <pc:chgData name="Bram Heyns" userId="7a623cc0-5b6c-43c7-88a0-ff55db19c79e" providerId="ADAL" clId="{F523BF36-9692-4D3B-B6CD-B7249667C9BA}" dt="2024-08-25T09:36:07.756" v="201" actId="1076"/>
        <pc:sldMkLst>
          <pc:docMk/>
          <pc:sldMk cId="1299889446" sldId="459"/>
        </pc:sldMkLst>
      </pc:sldChg>
      <pc:sldChg chg="addSp modSp new mod">
        <pc:chgData name="Bram Heyns" userId="7a623cc0-5b6c-43c7-88a0-ff55db19c79e" providerId="ADAL" clId="{F523BF36-9692-4D3B-B6CD-B7249667C9BA}" dt="2024-08-25T09:36:55.267" v="229" actId="1076"/>
        <pc:sldMkLst>
          <pc:docMk/>
          <pc:sldMk cId="784504858" sldId="460"/>
        </pc:sldMkLst>
      </pc:sldChg>
      <pc:sldChg chg="addSp delSp modSp new mod">
        <pc:chgData name="Bram Heyns" userId="7a623cc0-5b6c-43c7-88a0-ff55db19c79e" providerId="ADAL" clId="{F523BF36-9692-4D3B-B6CD-B7249667C9BA}" dt="2024-08-25T13:36:17.492" v="365" actId="1076"/>
        <pc:sldMkLst>
          <pc:docMk/>
          <pc:sldMk cId="3962451118" sldId="461"/>
        </pc:sldMkLst>
      </pc:sldChg>
      <pc:sldChg chg="addSp modSp new mod">
        <pc:chgData name="Bram Heyns" userId="7a623cc0-5b6c-43c7-88a0-ff55db19c79e" providerId="ADAL" clId="{F523BF36-9692-4D3B-B6CD-B7249667C9BA}" dt="2024-08-27T11:30:27.408" v="502" actId="2711"/>
        <pc:sldMkLst>
          <pc:docMk/>
          <pc:sldMk cId="3425948710" sldId="462"/>
        </pc:sldMkLst>
      </pc:sldChg>
      <pc:sldChg chg="addSp modSp new mod">
        <pc:chgData name="Bram Heyns" userId="7a623cc0-5b6c-43c7-88a0-ff55db19c79e" providerId="ADAL" clId="{F523BF36-9692-4D3B-B6CD-B7249667C9BA}" dt="2024-08-25T13:39:12.575" v="436" actId="1076"/>
        <pc:sldMkLst>
          <pc:docMk/>
          <pc:sldMk cId="744159721" sldId="463"/>
        </pc:sldMkLst>
      </pc:sldChg>
      <pc:sldChg chg="addSp modSp new mod">
        <pc:chgData name="Bram Heyns" userId="7a623cc0-5b6c-43c7-88a0-ff55db19c79e" providerId="ADAL" clId="{F523BF36-9692-4D3B-B6CD-B7249667C9BA}" dt="2024-08-25T13:41:58.409" v="487" actId="1076"/>
        <pc:sldMkLst>
          <pc:docMk/>
          <pc:sldMk cId="3181482661" sldId="464"/>
        </pc:sldMkLst>
      </pc:sldChg>
      <pc:sldChg chg="addSp modSp new mod">
        <pc:chgData name="Bram Heyns" userId="7a623cc0-5b6c-43c7-88a0-ff55db19c79e" providerId="ADAL" clId="{F523BF36-9692-4D3B-B6CD-B7249667C9BA}" dt="2024-08-27T11:30:47.946" v="503"/>
        <pc:sldMkLst>
          <pc:docMk/>
          <pc:sldMk cId="93485150" sldId="465"/>
        </pc:sldMkLst>
      </pc:sldChg>
      <pc:sldChg chg="addSp modSp new mod">
        <pc:chgData name="Bram Heyns" userId="7a623cc0-5b6c-43c7-88a0-ff55db19c79e" providerId="ADAL" clId="{F523BF36-9692-4D3B-B6CD-B7249667C9BA}" dt="2024-08-27T11:31:16.464" v="517" actId="1076"/>
        <pc:sldMkLst>
          <pc:docMk/>
          <pc:sldMk cId="639820683" sldId="466"/>
        </pc:sldMkLst>
      </pc:sldChg>
      <pc:sldChg chg="addSp modSp new mod">
        <pc:chgData name="Bram Heyns" userId="7a623cc0-5b6c-43c7-88a0-ff55db19c79e" providerId="ADAL" clId="{F523BF36-9692-4D3B-B6CD-B7249667C9BA}" dt="2024-08-27T11:32:02.701" v="548" actId="14100"/>
        <pc:sldMkLst>
          <pc:docMk/>
          <pc:sldMk cId="3817468779" sldId="467"/>
        </pc:sldMkLst>
      </pc:sldChg>
      <pc:sldChg chg="addSp modSp new mod">
        <pc:chgData name="Bram Heyns" userId="7a623cc0-5b6c-43c7-88a0-ff55db19c79e" providerId="ADAL" clId="{F523BF36-9692-4D3B-B6CD-B7249667C9BA}" dt="2024-08-27T11:34:33.232" v="623" actId="113"/>
        <pc:sldMkLst>
          <pc:docMk/>
          <pc:sldMk cId="1166497074" sldId="468"/>
        </pc:sldMkLst>
      </pc:sldChg>
      <pc:sldChg chg="addSp modSp new mod">
        <pc:chgData name="Bram Heyns" userId="7a623cc0-5b6c-43c7-88a0-ff55db19c79e" providerId="ADAL" clId="{F523BF36-9692-4D3B-B6CD-B7249667C9BA}" dt="2024-08-27T12:05:09.235" v="715" actId="1076"/>
        <pc:sldMkLst>
          <pc:docMk/>
          <pc:sldMk cId="1368230631" sldId="469"/>
        </pc:sldMkLst>
      </pc:sldChg>
      <pc:sldChg chg="addSp modSp new mod">
        <pc:chgData name="Bram Heyns" userId="7a623cc0-5b6c-43c7-88a0-ff55db19c79e" providerId="ADAL" clId="{F523BF36-9692-4D3B-B6CD-B7249667C9BA}" dt="2024-08-27T12:08:13.881" v="794" actId="1076"/>
        <pc:sldMkLst>
          <pc:docMk/>
          <pc:sldMk cId="2323639822" sldId="470"/>
        </pc:sldMkLst>
      </pc:sldChg>
      <pc:sldChg chg="addSp modSp new mod">
        <pc:chgData name="Bram Heyns" userId="7a623cc0-5b6c-43c7-88a0-ff55db19c79e" providerId="ADAL" clId="{F523BF36-9692-4D3B-B6CD-B7249667C9BA}" dt="2024-08-27T12:10:59.837" v="943" actId="1038"/>
        <pc:sldMkLst>
          <pc:docMk/>
          <pc:sldMk cId="2115795744" sldId="471"/>
        </pc:sldMkLst>
      </pc:sldChg>
      <pc:sldChg chg="addSp modSp new mod">
        <pc:chgData name="Bram Heyns" userId="7a623cc0-5b6c-43c7-88a0-ff55db19c79e" providerId="ADAL" clId="{F523BF36-9692-4D3B-B6CD-B7249667C9BA}" dt="2024-08-27T12:12:32.878" v="986" actId="207"/>
        <pc:sldMkLst>
          <pc:docMk/>
          <pc:sldMk cId="830641600" sldId="472"/>
        </pc:sldMkLst>
      </pc:sldChg>
      <pc:sldChg chg="new">
        <pc:chgData name="Bram Heyns" userId="7a623cc0-5b6c-43c7-88a0-ff55db19c79e" providerId="ADAL" clId="{F523BF36-9692-4D3B-B6CD-B7249667C9BA}" dt="2024-08-27T11:36:28.459" v="690" actId="680"/>
        <pc:sldMkLst>
          <pc:docMk/>
          <pc:sldMk cId="3477388009" sldId="473"/>
        </pc:sldMkLst>
      </pc:sldChg>
      <pc:sldChg chg="new">
        <pc:chgData name="Bram Heyns" userId="7a623cc0-5b6c-43c7-88a0-ff55db19c79e" providerId="ADAL" clId="{F523BF36-9692-4D3B-B6CD-B7249667C9BA}" dt="2024-08-27T12:11:18.528" v="944" actId="680"/>
        <pc:sldMkLst>
          <pc:docMk/>
          <pc:sldMk cId="3889926286" sldId="474"/>
        </pc:sldMkLst>
      </pc:sldChg>
      <pc:sldChg chg="new">
        <pc:chgData name="Bram Heyns" userId="7a623cc0-5b6c-43c7-88a0-ff55db19c79e" providerId="ADAL" clId="{F523BF36-9692-4D3B-B6CD-B7249667C9BA}" dt="2024-08-27T12:11:18.742" v="945" actId="680"/>
        <pc:sldMkLst>
          <pc:docMk/>
          <pc:sldMk cId="3375880851" sldId="475"/>
        </pc:sldMkLst>
      </pc:sldChg>
      <pc:sldChg chg="new">
        <pc:chgData name="Bram Heyns" userId="7a623cc0-5b6c-43c7-88a0-ff55db19c79e" providerId="ADAL" clId="{F523BF36-9692-4D3B-B6CD-B7249667C9BA}" dt="2024-08-27T12:11:18.970" v="946" actId="680"/>
        <pc:sldMkLst>
          <pc:docMk/>
          <pc:sldMk cId="2829416797" sldId="4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48A47-6F86-D356-ACBD-0D844FD912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59428466-DAF5-54C0-BFF8-A25664BB39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B964AC-A196-9C4B-919C-AE1BA74BA2FA}" type="datetimeFigureOut">
              <a:rPr lang="en-BE" smtClean="0"/>
              <a:t>09/26/2025</a:t>
            </a:fld>
            <a:endParaRPr lang="en-BE"/>
          </a:p>
        </p:txBody>
      </p:sp>
      <p:sp>
        <p:nvSpPr>
          <p:cNvPr id="4" name="Footer Placeholder 3">
            <a:extLst>
              <a:ext uri="{FF2B5EF4-FFF2-40B4-BE49-F238E27FC236}">
                <a16:creationId xmlns:a16="http://schemas.microsoft.com/office/drawing/2014/main" id="{0388CF3F-EC6F-E90E-AD7C-33D0FB690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E896A4AB-6A5E-CA7E-FEEA-3AAD53032F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F85AF-D26E-7D48-A14F-8297A1F24B98}" type="slidenum">
              <a:rPr lang="en-BE" smtClean="0"/>
              <a:t>‹nr.›</a:t>
            </a:fld>
            <a:endParaRPr lang="en-BE"/>
          </a:p>
        </p:txBody>
      </p:sp>
    </p:spTree>
    <p:extLst>
      <p:ext uri="{BB962C8B-B14F-4D97-AF65-F5344CB8AC3E}">
        <p14:creationId xmlns:p14="http://schemas.microsoft.com/office/powerpoint/2010/main" val="373324476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4FA4B-84DA-7E48-8B60-FE26A9A71E4A}" type="datetimeFigureOut">
              <a:rPr lang="en-BE" smtClean="0"/>
              <a:t>09/26/2025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ED02-5B17-F240-BA3D-A18F101907BD}" type="slidenum">
              <a:rPr lang="en-BE" smtClean="0"/>
              <a:t>‹nr.›</a:t>
            </a:fld>
            <a:endParaRPr lang="en-BE"/>
          </a:p>
        </p:txBody>
      </p:sp>
    </p:spTree>
    <p:extLst>
      <p:ext uri="{BB962C8B-B14F-4D97-AF65-F5344CB8AC3E}">
        <p14:creationId xmlns:p14="http://schemas.microsoft.com/office/powerpoint/2010/main" val="371347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dium.com/analytics-vidhya/talented-mr-1x1-comprehensive-look-at-1x1-convolution-in-deep-learning-f6b355825578"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edium.com/analytics-vidhya/talented-mr-1x1-comprehensive-look-at-1x1-convolution-in-deep-learning-f6b355825578"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achinelearningmastery.com/introduction-to-1x1-convolutions-to-reduce-the-complexity-of-convolutional-neural-networks/"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viso.ai/deep-learning/googlenet-explained-the-inception-model-that-won-imagene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vT1JzLTH4G4&amp;list=PLf7L7Kg8_FNxHATtLwDceyh72QQL9pvpQ"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7</a:t>
            </a:fld>
            <a:endParaRPr lang="en-BE"/>
          </a:p>
        </p:txBody>
      </p:sp>
    </p:spTree>
    <p:extLst>
      <p:ext uri="{BB962C8B-B14F-4D97-AF65-F5344CB8AC3E}">
        <p14:creationId xmlns:p14="http://schemas.microsoft.com/office/powerpoint/2010/main" val="1279869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https://developer.nvidia.com/blog/improve-accuracy-and-robustness-of-vision-ai-apps-with-vision-transformers-and-nvidia-tao/</a:t>
            </a:r>
          </a:p>
        </p:txBody>
      </p:sp>
      <p:sp>
        <p:nvSpPr>
          <p:cNvPr id="4" name="Slide Number Placeholder 3"/>
          <p:cNvSpPr>
            <a:spLocks noGrp="1"/>
          </p:cNvSpPr>
          <p:nvPr>
            <p:ph type="sldNum" sz="quarter" idx="5"/>
          </p:nvPr>
        </p:nvSpPr>
        <p:spPr/>
        <p:txBody>
          <a:bodyPr/>
          <a:lstStyle/>
          <a:p>
            <a:fld id="{FB1BED02-5B17-F240-BA3D-A18F101907BD}" type="slidenum">
              <a:rPr lang="en-BE" smtClean="0"/>
              <a:t>23</a:t>
            </a:fld>
            <a:endParaRPr lang="en-BE"/>
          </a:p>
        </p:txBody>
      </p:sp>
    </p:spTree>
    <p:extLst>
      <p:ext uri="{BB962C8B-B14F-4D97-AF65-F5344CB8AC3E}">
        <p14:creationId xmlns:p14="http://schemas.microsoft.com/office/powerpoint/2010/main" val="3535421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FB1BED02-5B17-F240-BA3D-A18F101907BD}" type="slidenum">
              <a:rPr lang="en-BE" smtClean="0"/>
              <a:t>29</a:t>
            </a:fld>
            <a:endParaRPr lang="en-BE"/>
          </a:p>
        </p:txBody>
      </p:sp>
    </p:spTree>
    <p:extLst>
      <p:ext uri="{BB962C8B-B14F-4D97-AF65-F5344CB8AC3E}">
        <p14:creationId xmlns:p14="http://schemas.microsoft.com/office/powerpoint/2010/main" val="61478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RELU = Check is </a:t>
            </a:r>
            <a:r>
              <a:rPr lang="nl-BE" dirty="0" err="1"/>
              <a:t>it</a:t>
            </a:r>
            <a:r>
              <a:rPr lang="nl-BE" dirty="0"/>
              <a:t> </a:t>
            </a:r>
            <a:r>
              <a:rPr lang="nl-BE" dirty="0" err="1"/>
              <a:t>there</a:t>
            </a:r>
            <a:r>
              <a:rPr lang="nl-BE" dirty="0"/>
              <a:t> or </a:t>
            </a:r>
            <a:r>
              <a:rPr lang="nl-BE" dirty="0" err="1"/>
              <a:t>not</a:t>
            </a:r>
            <a:r>
              <a:rPr lang="nl-BE" dirty="0"/>
              <a:t>,</a:t>
            </a:r>
          </a:p>
          <a:p>
            <a:endParaRPr lang="nl-BE" dirty="0"/>
          </a:p>
          <a:p>
            <a:r>
              <a:rPr lang="nl-BE" dirty="0"/>
              <a:t>Images </a:t>
            </a:r>
            <a:r>
              <a:rPr lang="nl-BE" dirty="0" err="1"/>
              <a:t>always</a:t>
            </a:r>
            <a:r>
              <a:rPr lang="nl-BE" dirty="0"/>
              <a:t> RELU</a:t>
            </a:r>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34</a:t>
            </a:fld>
            <a:endParaRPr lang="en-BE"/>
          </a:p>
        </p:txBody>
      </p:sp>
    </p:spTree>
    <p:extLst>
      <p:ext uri="{BB962C8B-B14F-4D97-AF65-F5344CB8AC3E}">
        <p14:creationId xmlns:p14="http://schemas.microsoft.com/office/powerpoint/2010/main" val="1067637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effectLst/>
                <a:latin typeface="Calibri" panose="020F0502020204030204" pitchFamily="34" charset="0"/>
                <a:ea typeface="Calibri" panose="020F0502020204030204" pitchFamily="34" charset="0"/>
                <a:hlinkClick r:id="rId3"/>
              </a:rPr>
              <a:t>https://medium.com/analytics-vidhya/talented-mr-1x1-comprehensive-look-at-1x1-convolution-in-deep-learning-f6b355825578</a:t>
            </a:r>
            <a:endParaRPr lang="en-US" sz="12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67</a:t>
            </a:fld>
            <a:endParaRPr lang="en-BE"/>
          </a:p>
        </p:txBody>
      </p:sp>
    </p:spTree>
    <p:extLst>
      <p:ext uri="{BB962C8B-B14F-4D97-AF65-F5344CB8AC3E}">
        <p14:creationId xmlns:p14="http://schemas.microsoft.com/office/powerpoint/2010/main" val="169165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effectLst/>
                <a:latin typeface="Calibri" panose="020F0502020204030204" pitchFamily="34" charset="0"/>
                <a:ea typeface="Calibri" panose="020F0502020204030204" pitchFamily="34" charset="0"/>
                <a:hlinkClick r:id="rId3"/>
              </a:rPr>
              <a:t>https://medium.com/analytics-vidhya/talented-mr-1x1-comprehensive-look-at-1x1-convolution-in-deep-learning-f6b355825578</a:t>
            </a:r>
            <a:endParaRPr lang="en-US" sz="12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68</a:t>
            </a:fld>
            <a:endParaRPr lang="en-BE"/>
          </a:p>
        </p:txBody>
      </p:sp>
    </p:spTree>
    <p:extLst>
      <p:ext uri="{BB962C8B-B14F-4D97-AF65-F5344CB8AC3E}">
        <p14:creationId xmlns:p14="http://schemas.microsoft.com/office/powerpoint/2010/main" val="3614589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UIVariable"/>
              </a:rPr>
              <a:t> 3x3 Max Pooling followed by 1x1 Convolution</a:t>
            </a:r>
            <a:r>
              <a:rPr lang="en-US" b="0" i="0" dirty="0">
                <a:effectLst/>
                <a:latin typeface="SegoeUIVariable"/>
              </a:rPr>
              <a:t>:</a:t>
            </a:r>
          </a:p>
          <a:p>
            <a:pPr marL="742950" lvl="1" indent="-285750" algn="l">
              <a:buFont typeface="+mj-lt"/>
              <a:buAutoNum type="arabicPeriod"/>
            </a:pPr>
            <a:r>
              <a:rPr lang="en-US" b="1" i="0" dirty="0">
                <a:effectLst/>
                <a:latin typeface="SegoeUIVariable"/>
              </a:rPr>
              <a:t>Max Pooling</a:t>
            </a:r>
            <a:r>
              <a:rPr lang="en-US" b="0" i="0" dirty="0">
                <a:effectLst/>
                <a:latin typeface="SegoeUIVariable"/>
              </a:rPr>
              <a:t>: This operation reduces the spatial dimensions (width and height) of the input feature maps while retaining the most important features. It helps in </a:t>
            </a:r>
            <a:r>
              <a:rPr lang="en-US" b="0" i="0" dirty="0" err="1">
                <a:effectLst/>
                <a:latin typeface="SegoeUIVariable"/>
              </a:rPr>
              <a:t>downsampling</a:t>
            </a:r>
            <a:r>
              <a:rPr lang="en-US" b="0" i="0" dirty="0">
                <a:effectLst/>
                <a:latin typeface="SegoeUIVariable"/>
              </a:rPr>
              <a:t> the input, which reduces the computational load for subsequent layers.</a:t>
            </a:r>
          </a:p>
          <a:p>
            <a:pPr marL="742950" lvl="1" indent="-285750" algn="l">
              <a:buFont typeface="+mj-lt"/>
              <a:buAutoNum type="arabicPeriod"/>
            </a:pPr>
            <a:r>
              <a:rPr lang="en-US" b="1" i="0" dirty="0">
                <a:effectLst/>
                <a:latin typeface="SegoeUIVariable"/>
              </a:rPr>
              <a:t>1x1 Convolution</a:t>
            </a:r>
            <a:r>
              <a:rPr lang="en-US" b="0" i="0" dirty="0">
                <a:effectLst/>
                <a:latin typeface="SegoeUIVariable"/>
              </a:rPr>
              <a:t>: After max pooling, the 1x1 convolution is applied to reduce the depth (number of channels) of the feature maps. </a:t>
            </a:r>
            <a:r>
              <a:rPr lang="en-US" b="0" i="0" dirty="0">
                <a:effectLst/>
                <a:latin typeface="SegoeUIVariable"/>
                <a:hlinkClick r:id="rId3"/>
              </a:rPr>
              <a:t>This step is crucial for dimensionality reduction and helps in controlling the number of parameters and computations</a:t>
            </a:r>
            <a:r>
              <a:rPr lang="en-US" b="0" i="0" baseline="30000" dirty="0">
                <a:effectLst/>
                <a:latin typeface="SegoeUIVariable"/>
                <a:hlinkClick r:id="rId3"/>
              </a:rPr>
              <a:t>1</a:t>
            </a:r>
            <a:r>
              <a:rPr lang="en-US" b="0" i="0" dirty="0">
                <a:effectLst/>
                <a:latin typeface="SegoeUIVariable"/>
              </a:rPr>
              <a:t>.</a:t>
            </a:r>
          </a:p>
          <a:p>
            <a:pPr algn="l">
              <a:buFont typeface="+mj-lt"/>
              <a:buAutoNum type="arabicPeriod"/>
            </a:pPr>
            <a:r>
              <a:rPr lang="en-US" b="1" i="0" dirty="0">
                <a:effectLst/>
                <a:latin typeface="SegoeUIVariable"/>
              </a:rPr>
              <a:t> 1x1 Convolution followed by 3x3 Convolution</a:t>
            </a:r>
            <a:r>
              <a:rPr lang="en-US" b="0" i="0" dirty="0">
                <a:effectLst/>
                <a:latin typeface="SegoeUIVariable"/>
              </a:rPr>
              <a:t>:</a:t>
            </a:r>
          </a:p>
          <a:p>
            <a:pPr marL="742950" lvl="1" indent="-285750" algn="l">
              <a:buFont typeface="+mj-lt"/>
              <a:buAutoNum type="arabicPeriod"/>
            </a:pPr>
            <a:r>
              <a:rPr lang="en-US" b="1" i="0" dirty="0">
                <a:effectLst/>
                <a:latin typeface="SegoeUIVariable"/>
              </a:rPr>
              <a:t>1x1 Convolution</a:t>
            </a:r>
            <a:r>
              <a:rPr lang="en-US" b="0" i="0" dirty="0">
                <a:effectLst/>
                <a:latin typeface="SegoeUIVariable"/>
              </a:rPr>
              <a:t>: This operation is used to reduce the depth of the input feature maps before applying the more computationally expensive 3x3 convolution. </a:t>
            </a:r>
            <a:r>
              <a:rPr lang="en-US" b="0" i="0" dirty="0">
                <a:effectLst/>
                <a:latin typeface="SegoeUIVariable"/>
                <a:hlinkClick r:id="rId4"/>
              </a:rPr>
              <a:t>By reducing the number of channels first, the subsequent 3x3 convolution operates on a smaller depth, which significantly reduces the number of parameters and computations</a:t>
            </a:r>
            <a:r>
              <a:rPr lang="en-US" b="0" i="0" baseline="30000" dirty="0">
                <a:effectLst/>
                <a:latin typeface="SegoeUIVariable"/>
                <a:hlinkClick r:id="rId4"/>
              </a:rPr>
              <a:t>2</a:t>
            </a:r>
            <a:r>
              <a:rPr lang="en-US" b="0" i="0" dirty="0">
                <a:effectLst/>
                <a:latin typeface="SegoeUIVariable"/>
              </a:rPr>
              <a:t>.</a:t>
            </a:r>
          </a:p>
          <a:p>
            <a:pPr marL="742950" lvl="1" indent="-285750" algn="l">
              <a:buFont typeface="+mj-lt"/>
              <a:buAutoNum type="arabicPeriod"/>
            </a:pPr>
            <a:r>
              <a:rPr lang="en-US" b="1" i="0" dirty="0">
                <a:effectLst/>
                <a:latin typeface="SegoeUIVariable"/>
              </a:rPr>
              <a:t>3x3 Convolution</a:t>
            </a:r>
            <a:r>
              <a:rPr lang="en-US" b="0" i="0" dirty="0">
                <a:effectLst/>
                <a:latin typeface="SegoeUIVariable"/>
              </a:rPr>
              <a:t>: This operation captures spatial features from the input feature maps. </a:t>
            </a:r>
            <a:r>
              <a:rPr lang="en-US" b="0" i="0" dirty="0">
                <a:effectLst/>
                <a:latin typeface="SegoeUIVariable"/>
                <a:hlinkClick r:id="rId4"/>
              </a:rPr>
              <a:t>Since the depth has already been reduced by the 1x1 convolution, the 3x3 convolution is more efficient</a:t>
            </a:r>
            <a:r>
              <a:rPr lang="en-US" b="0" i="0" baseline="30000" dirty="0">
                <a:effectLst/>
                <a:latin typeface="SegoeUIVariable"/>
                <a:hlinkClick r:id="rId4"/>
              </a:rPr>
              <a:t>2</a:t>
            </a:r>
            <a:r>
              <a:rPr lang="en-US" b="0" i="0" dirty="0">
                <a:effectLst/>
                <a:latin typeface="SegoeUIVariable"/>
              </a:rPr>
              <a:t>.</a:t>
            </a:r>
          </a:p>
          <a:p>
            <a:endParaRPr lang="en-US" dirty="0"/>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70</a:t>
            </a:fld>
            <a:endParaRPr lang="en-BE"/>
          </a:p>
        </p:txBody>
      </p:sp>
    </p:spTree>
    <p:extLst>
      <p:ext uri="{BB962C8B-B14F-4D97-AF65-F5344CB8AC3E}">
        <p14:creationId xmlns:p14="http://schemas.microsoft.com/office/powerpoint/2010/main" val="3282606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https://www.analyticsvidhya.com/blog/2021/08/all-you-need-to-know-about-skip-connections/</a:t>
            </a:r>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71</a:t>
            </a:fld>
            <a:endParaRPr lang="en-BE"/>
          </a:p>
        </p:txBody>
      </p:sp>
    </p:spTree>
    <p:extLst>
      <p:ext uri="{BB962C8B-B14F-4D97-AF65-F5344CB8AC3E}">
        <p14:creationId xmlns:p14="http://schemas.microsoft.com/office/powerpoint/2010/main" val="1165066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LR </a:t>
            </a:r>
            <a:r>
              <a:rPr lang="nl-BE" dirty="0" err="1"/>
              <a:t>finder</a:t>
            </a:r>
            <a:r>
              <a:rPr lang="nl-BE" dirty="0"/>
              <a:t> </a:t>
            </a:r>
            <a:r>
              <a:rPr lang="nl-BE" dirty="0">
                <a:sym typeface="Wingdings" panose="05000000000000000000" pitchFamily="2" charset="2"/>
              </a:rPr>
              <a:t> </a:t>
            </a:r>
            <a:r>
              <a:rPr lang="nl-BE" dirty="0" err="1">
                <a:sym typeface="Wingdings" panose="05000000000000000000" pitchFamily="2" charset="2"/>
              </a:rPr>
              <a:t>quickly</a:t>
            </a:r>
            <a:r>
              <a:rPr lang="nl-BE" dirty="0">
                <a:sym typeface="Wingdings" panose="05000000000000000000" pitchFamily="2" charset="2"/>
              </a:rPr>
              <a:t> </a:t>
            </a:r>
            <a:r>
              <a:rPr lang="nl-BE" dirty="0" err="1">
                <a:sym typeface="Wingdings" panose="05000000000000000000" pitchFamily="2" charset="2"/>
              </a:rPr>
              <a:t>try</a:t>
            </a:r>
            <a:r>
              <a:rPr lang="nl-BE" dirty="0">
                <a:sym typeface="Wingdings" panose="05000000000000000000" pitchFamily="2" charset="2"/>
              </a:rPr>
              <a:t> out different </a:t>
            </a:r>
            <a:r>
              <a:rPr lang="nl-BE" dirty="0" err="1">
                <a:sym typeface="Wingdings" panose="05000000000000000000" pitchFamily="2" charset="2"/>
              </a:rPr>
              <a:t>learning</a:t>
            </a:r>
            <a:r>
              <a:rPr lang="nl-BE" dirty="0">
                <a:sym typeface="Wingdings" panose="05000000000000000000" pitchFamily="2" charset="2"/>
              </a:rPr>
              <a:t> </a:t>
            </a:r>
            <a:r>
              <a:rPr lang="nl-BE" dirty="0" err="1">
                <a:sym typeface="Wingdings" panose="05000000000000000000" pitchFamily="2" charset="2"/>
              </a:rPr>
              <a:t>rates</a:t>
            </a:r>
            <a:endParaRPr lang="nl-BE" dirty="0"/>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79</a:t>
            </a:fld>
            <a:endParaRPr lang="en-BE"/>
          </a:p>
        </p:txBody>
      </p:sp>
    </p:spTree>
    <p:extLst>
      <p:ext uri="{BB962C8B-B14F-4D97-AF65-F5344CB8AC3E}">
        <p14:creationId xmlns:p14="http://schemas.microsoft.com/office/powerpoint/2010/main" val="3957215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UIVariable"/>
              </a:rPr>
              <a:t>Examples When Precision is Important (High Cost of False Positives)</a:t>
            </a:r>
          </a:p>
          <a:p>
            <a:pPr algn="l"/>
            <a:endParaRPr lang="en-US" b="1" i="0" dirty="0">
              <a:effectLst/>
              <a:latin typeface="SegoeUIVariable"/>
            </a:endParaRPr>
          </a:p>
          <a:p>
            <a:pPr algn="l">
              <a:buFont typeface="+mj-lt"/>
              <a:buAutoNum type="arabicPeriod"/>
            </a:pPr>
            <a:r>
              <a:rPr lang="en-US" b="1" i="0" dirty="0">
                <a:effectLst/>
                <a:latin typeface="SegoeUIVariable"/>
              </a:rPr>
              <a:t>Spam Detection</a:t>
            </a:r>
            <a:r>
              <a:rPr lang="en-US" b="0" i="0" dirty="0">
                <a:effectLst/>
                <a:latin typeface="SegoeUIVariable"/>
              </a:rPr>
              <a:t>: In email filtering, marking a legitimate email as spam (false positive) can cause important communications to be missed.</a:t>
            </a:r>
          </a:p>
          <a:p>
            <a:pPr algn="l">
              <a:buFont typeface="+mj-lt"/>
              <a:buAutoNum type="arabicPeriod"/>
            </a:pPr>
            <a:r>
              <a:rPr lang="en-US" b="1" i="0" dirty="0">
                <a:effectLst/>
                <a:latin typeface="SegoeUIVariable"/>
              </a:rPr>
              <a:t>Medical Diagnosis</a:t>
            </a:r>
            <a:r>
              <a:rPr lang="en-US" b="0" i="0" dirty="0">
                <a:effectLst/>
                <a:latin typeface="SegoeUIVariable"/>
              </a:rPr>
              <a:t>: In cancer screening, a false positive can lead to unnecessary stress, invasive procedures, and treatments for patients.</a:t>
            </a:r>
          </a:p>
          <a:p>
            <a:pPr algn="l">
              <a:buFont typeface="+mj-lt"/>
              <a:buAutoNum type="arabicPeriod"/>
            </a:pPr>
            <a:r>
              <a:rPr lang="en-US" b="1" i="0" dirty="0">
                <a:effectLst/>
                <a:latin typeface="SegoeUIVariable"/>
              </a:rPr>
              <a:t>Fraud Detection</a:t>
            </a:r>
            <a:r>
              <a:rPr lang="en-US" b="0" i="0" dirty="0">
                <a:effectLst/>
                <a:latin typeface="SegoeUIVariable"/>
              </a:rPr>
              <a:t>: In financial transactions, falsely flagging a legitimate transaction as fraudulent can inconvenience customers and damage trust.</a:t>
            </a:r>
          </a:p>
          <a:p>
            <a:pPr algn="l">
              <a:buFont typeface="+mj-lt"/>
              <a:buAutoNum type="arabicPeriod"/>
            </a:pPr>
            <a:r>
              <a:rPr lang="en-US" b="1" i="0" dirty="0">
                <a:effectLst/>
                <a:latin typeface="SegoeUIVariable"/>
              </a:rPr>
              <a:t>Autonomous Vehicles</a:t>
            </a:r>
            <a:r>
              <a:rPr lang="en-US" b="0" i="0" dirty="0">
                <a:effectLst/>
                <a:latin typeface="SegoeUIVariable"/>
              </a:rPr>
              <a:t>: In obstacle detection, a false positive (detecting an obstacle that isn’t there) can cause unnecessary stops or dangerous maneuvers.</a:t>
            </a:r>
          </a:p>
          <a:p>
            <a:pPr algn="l">
              <a:buFont typeface="+mj-lt"/>
              <a:buAutoNum type="arabicPeriod"/>
            </a:pPr>
            <a:endParaRPr lang="en-US" b="0" i="0" dirty="0">
              <a:effectLst/>
              <a:latin typeface="SegoeUIVariable"/>
            </a:endParaRPr>
          </a:p>
          <a:p>
            <a:pPr algn="l"/>
            <a:r>
              <a:rPr lang="en-US" b="1" i="0" dirty="0">
                <a:effectLst/>
                <a:latin typeface="SegoeUIVariable"/>
              </a:rPr>
              <a:t>Examples When Recall is Important (High Cost of False Negatives)</a:t>
            </a:r>
          </a:p>
          <a:p>
            <a:pPr algn="l"/>
            <a:endParaRPr lang="en-US" b="1" i="0" dirty="0">
              <a:effectLst/>
              <a:latin typeface="SegoeUIVariable"/>
            </a:endParaRPr>
          </a:p>
          <a:p>
            <a:pPr algn="l">
              <a:buFont typeface="+mj-lt"/>
              <a:buAutoNum type="arabicPeriod"/>
            </a:pPr>
            <a:r>
              <a:rPr lang="en-US" b="1" i="0" dirty="0">
                <a:effectLst/>
                <a:latin typeface="SegoeUIVariable"/>
              </a:rPr>
              <a:t>Disease Outbreak Detection</a:t>
            </a:r>
            <a:r>
              <a:rPr lang="en-US" b="0" i="0" dirty="0">
                <a:effectLst/>
                <a:latin typeface="SegoeUIVariable"/>
              </a:rPr>
              <a:t>: Missing a case of a contagious disease (false negative) can lead to an uncontrolled outbreak.</a:t>
            </a:r>
          </a:p>
          <a:p>
            <a:pPr algn="l">
              <a:buFont typeface="+mj-lt"/>
              <a:buAutoNum type="arabicPeriod"/>
            </a:pPr>
            <a:r>
              <a:rPr lang="en-US" b="1" i="0" dirty="0">
                <a:effectLst/>
                <a:latin typeface="SegoeUIVariable"/>
              </a:rPr>
              <a:t>Security Screening</a:t>
            </a:r>
            <a:r>
              <a:rPr lang="en-US" b="0" i="0" dirty="0">
                <a:effectLst/>
                <a:latin typeface="SegoeUIVariable"/>
              </a:rPr>
              <a:t>: In airport security, failing to detect a threat (false negative) can have severe safety implications.</a:t>
            </a:r>
          </a:p>
          <a:p>
            <a:pPr algn="l">
              <a:buFont typeface="+mj-lt"/>
              <a:buAutoNum type="arabicPeriod"/>
            </a:pPr>
            <a:r>
              <a:rPr lang="en-US" b="1" i="0" dirty="0">
                <a:effectLst/>
                <a:latin typeface="SegoeUIVariable"/>
              </a:rPr>
              <a:t>Customer Churn Prediction</a:t>
            </a:r>
            <a:r>
              <a:rPr lang="en-US" b="0" i="0" dirty="0">
                <a:effectLst/>
                <a:latin typeface="SegoeUIVariable"/>
              </a:rPr>
              <a:t>: In business, failing to identify a customer who is likely to leave (false negative) can result in lost revenue.</a:t>
            </a:r>
          </a:p>
          <a:p>
            <a:pPr algn="l">
              <a:buFont typeface="+mj-lt"/>
              <a:buAutoNum type="arabicPeriod"/>
            </a:pPr>
            <a:r>
              <a:rPr lang="en-US" b="1" i="0" dirty="0">
                <a:effectLst/>
                <a:latin typeface="SegoeUIVariable"/>
              </a:rPr>
              <a:t>Search Engines</a:t>
            </a:r>
            <a:r>
              <a:rPr lang="en-US" b="0" i="0" dirty="0">
                <a:effectLst/>
                <a:latin typeface="SegoeUIVariable"/>
              </a:rPr>
              <a:t>: In information retrieval, not retrieving relevant documents (false negatives) can lead to incomplete or unsatisfactory search results.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990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Deep</a:t>
            </a:r>
            <a:r>
              <a:rPr lang="nl-BE" dirty="0"/>
              <a:t> </a:t>
            </a:r>
            <a:r>
              <a:rPr lang="nl-BE" dirty="0" err="1"/>
              <a:t>learning</a:t>
            </a:r>
            <a:r>
              <a:rPr lang="nl-BE" dirty="0"/>
              <a:t> datasets are </a:t>
            </a:r>
            <a:r>
              <a:rPr lang="nl-BE" dirty="0" err="1"/>
              <a:t>often</a:t>
            </a:r>
            <a:r>
              <a:rPr lang="nl-BE" dirty="0"/>
              <a:t> </a:t>
            </a:r>
            <a:r>
              <a:rPr lang="nl-BE" dirty="0" err="1"/>
              <a:t>unbalanced</a:t>
            </a:r>
            <a:endParaRPr lang="nl-BE" dirty="0"/>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95</a:t>
            </a:fld>
            <a:endParaRPr lang="en-BE"/>
          </a:p>
        </p:txBody>
      </p:sp>
    </p:spTree>
    <p:extLst>
      <p:ext uri="{BB962C8B-B14F-4D97-AF65-F5344CB8AC3E}">
        <p14:creationId xmlns:p14="http://schemas.microsoft.com/office/powerpoint/2010/main" val="320901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See </a:t>
            </a:r>
            <a:r>
              <a:rPr lang="nl-BE" dirty="0" err="1"/>
              <a:t>AlexNet</a:t>
            </a:r>
            <a:r>
              <a:rPr lang="nl-BE" dirty="0"/>
              <a:t> mp4</a:t>
            </a:r>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14</a:t>
            </a:fld>
            <a:endParaRPr lang="en-BE"/>
          </a:p>
        </p:txBody>
      </p:sp>
    </p:spTree>
    <p:extLst>
      <p:ext uri="{BB962C8B-B14F-4D97-AF65-F5344CB8AC3E}">
        <p14:creationId xmlns:p14="http://schemas.microsoft.com/office/powerpoint/2010/main" val="193570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https://www.v7labs.com/blog/mean-average-precision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178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https://www.evidentlyai.com/classification-metrics/classification-threshold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773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https://www.v7labs.com/blog/precision-vs-recall-guide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367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https://www.datacamp.com/tutorial/precision-recall-curve-tutorial</a:t>
            </a:r>
          </a:p>
          <a:p>
            <a:endParaRPr lang="en-US" dirty="0"/>
          </a:p>
          <a:p>
            <a:endParaRPr lang="en-US" dirty="0"/>
          </a:p>
          <a:p>
            <a:endParaRPr lang="en-US" dirty="0"/>
          </a:p>
          <a:p>
            <a:r>
              <a:rPr lang="en-US" dirty="0"/>
              <a:t>EXAM QUESTION PRECISION RECALL CURVE!!</a:t>
            </a:r>
            <a:br>
              <a:rPr lang="en-US" dirty="0"/>
            </a:br>
            <a:br>
              <a:rPr lang="en-US" dirty="0"/>
            </a:br>
            <a:r>
              <a:rPr lang="en-US" dirty="0"/>
              <a:t>Area calc= F1 score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37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Exam</a:t>
            </a:r>
            <a:r>
              <a:rPr lang="nl-BE" dirty="0"/>
              <a:t> question:: How </a:t>
            </a:r>
            <a:r>
              <a:rPr lang="nl-BE" dirty="0" err="1"/>
              <a:t>good</a:t>
            </a:r>
            <a:r>
              <a:rPr lang="nl-BE" dirty="0"/>
              <a:t> is </a:t>
            </a:r>
            <a:r>
              <a:rPr lang="nl-BE" dirty="0" err="1"/>
              <a:t>the</a:t>
            </a:r>
            <a:r>
              <a:rPr lang="nl-BE" dirty="0"/>
              <a:t> model? </a:t>
            </a:r>
            <a:r>
              <a:rPr lang="nl-BE" dirty="0">
                <a:sym typeface="Wingdings" panose="05000000000000000000" pitchFamily="2" charset="2"/>
              </a:rPr>
              <a:t> </a:t>
            </a:r>
            <a:r>
              <a:rPr lang="nl-BE" dirty="0" err="1"/>
              <a:t>That</a:t>
            </a:r>
            <a:r>
              <a:rPr lang="nl-BE" dirty="0"/>
              <a:t> </a:t>
            </a:r>
            <a:r>
              <a:rPr lang="nl-BE" dirty="0" err="1"/>
              <a:t>all</a:t>
            </a:r>
            <a:r>
              <a:rPr lang="nl-BE" dirty="0"/>
              <a:t> </a:t>
            </a:r>
            <a:r>
              <a:rPr lang="nl-BE" dirty="0" err="1"/>
              <a:t>depends</a:t>
            </a:r>
            <a:r>
              <a:rPr lang="nl-BE" dirty="0"/>
              <a:t> on </a:t>
            </a:r>
            <a:r>
              <a:rPr lang="nl-BE" dirty="0" err="1"/>
              <a:t>the</a:t>
            </a:r>
            <a:r>
              <a:rPr lang="nl-BE" dirty="0"/>
              <a:t> </a:t>
            </a:r>
            <a:r>
              <a:rPr lang="nl-BE" dirty="0" err="1"/>
              <a:t>use</a:t>
            </a:r>
            <a:r>
              <a:rPr lang="nl-BE" dirty="0"/>
              <a:t> case</a:t>
            </a:r>
          </a:p>
          <a:p>
            <a:endParaRPr lang="nl-BE" dirty="0"/>
          </a:p>
          <a:p>
            <a:r>
              <a:rPr lang="nl-BE" dirty="0"/>
              <a:t>3ways </a:t>
            </a:r>
            <a:r>
              <a:rPr lang="nl-BE" dirty="0" err="1"/>
              <a:t>to</a:t>
            </a:r>
            <a:r>
              <a:rPr lang="nl-BE" dirty="0"/>
              <a:t> </a:t>
            </a:r>
            <a:r>
              <a:rPr lang="nl-BE" dirty="0" err="1"/>
              <a:t>calc</a:t>
            </a:r>
            <a:r>
              <a:rPr lang="nl-BE" dirty="0"/>
              <a:t>:</a:t>
            </a:r>
          </a:p>
          <a:p>
            <a:r>
              <a:rPr lang="nl-BE" dirty="0">
                <a:sym typeface="Wingdings" panose="05000000000000000000" pitchFamily="2" charset="2"/>
              </a:rPr>
              <a:t>F1 score</a:t>
            </a:r>
          </a:p>
          <a:p>
            <a:r>
              <a:rPr lang="nl-BE" dirty="0" err="1">
                <a:sym typeface="Wingdings" panose="05000000000000000000" pitchFamily="2" charset="2"/>
              </a:rPr>
              <a:t>All</a:t>
            </a:r>
            <a:r>
              <a:rPr lang="nl-BE" dirty="0">
                <a:sym typeface="Wingdings" panose="05000000000000000000" pitchFamily="2" charset="2"/>
              </a:rPr>
              <a:t> </a:t>
            </a:r>
            <a:r>
              <a:rPr lang="nl-BE" dirty="0" err="1">
                <a:sym typeface="Wingdings" panose="05000000000000000000" pitchFamily="2" charset="2"/>
              </a:rPr>
              <a:t>usecases</a:t>
            </a:r>
            <a:r>
              <a:rPr lang="nl-BE" dirty="0">
                <a:sym typeface="Wingdings" panose="05000000000000000000" pitchFamily="2" charset="2"/>
              </a:rPr>
              <a:t>  area </a:t>
            </a:r>
            <a:r>
              <a:rPr lang="nl-BE" dirty="0" err="1">
                <a:sym typeface="Wingdings" panose="05000000000000000000" pitchFamily="2" charset="2"/>
              </a:rPr>
              <a:t>under</a:t>
            </a:r>
            <a:r>
              <a:rPr lang="nl-BE" dirty="0">
                <a:sym typeface="Wingdings" panose="05000000000000000000" pitchFamily="2" charset="2"/>
              </a:rPr>
              <a:t> curve exact </a:t>
            </a:r>
            <a:r>
              <a:rPr lang="nl-BE" dirty="0" err="1">
                <a:sym typeface="Wingdings" panose="05000000000000000000" pitchFamily="2" charset="2"/>
              </a:rPr>
              <a:t>calc</a:t>
            </a:r>
            <a:endParaRPr lang="nl-BE" dirty="0">
              <a:sym typeface="Wingdings" panose="05000000000000000000" pitchFamily="2" charset="2"/>
            </a:endParaRPr>
          </a:p>
          <a:p>
            <a:r>
              <a:rPr lang="nl-BE" dirty="0">
                <a:sym typeface="Wingdings" panose="05000000000000000000" pitchFamily="2" charset="2"/>
              </a:rPr>
              <a:t>Quick </a:t>
            </a:r>
            <a:r>
              <a:rPr lang="nl-BE" dirty="0" err="1">
                <a:sym typeface="Wingdings" panose="05000000000000000000" pitchFamily="2" charset="2"/>
              </a:rPr>
              <a:t>and</a:t>
            </a:r>
            <a:r>
              <a:rPr lang="nl-BE" dirty="0">
                <a:sym typeface="Wingdings" panose="05000000000000000000" pitchFamily="2" charset="2"/>
              </a:rPr>
              <a:t> dirty  </a:t>
            </a:r>
            <a:r>
              <a:rPr lang="nl-BE" dirty="0" err="1">
                <a:sym typeface="Wingdings" panose="05000000000000000000" pitchFamily="2" charset="2"/>
              </a:rPr>
              <a:t>avg</a:t>
            </a:r>
            <a:r>
              <a:rPr lang="nl-BE" dirty="0">
                <a:sym typeface="Wingdings" panose="05000000000000000000" pitchFamily="2" charset="2"/>
              </a:rPr>
              <a:t> </a:t>
            </a:r>
            <a:r>
              <a:rPr lang="nl-BE" dirty="0" err="1">
                <a:sym typeface="Wingdings" panose="05000000000000000000" pitchFamily="2" charset="2"/>
              </a:rPr>
              <a:t>boxes</a:t>
            </a:r>
            <a:r>
              <a:rPr lang="nl-BE" dirty="0">
                <a:sym typeface="Wingdings" panose="05000000000000000000" pitchFamily="2" charset="2"/>
              </a:rPr>
              <a:t> </a:t>
            </a:r>
            <a:r>
              <a:rPr lang="nl-BE" dirty="0" err="1">
                <a:sym typeface="Wingdings" panose="05000000000000000000" pitchFamily="2" charset="2"/>
              </a:rPr>
              <a:t>avg</a:t>
            </a:r>
            <a:r>
              <a:rPr lang="nl-BE" dirty="0">
                <a:sym typeface="Wingdings" panose="05000000000000000000" pitchFamily="2" charset="2"/>
              </a:rPr>
              <a:t> </a:t>
            </a:r>
            <a:r>
              <a:rPr lang="nl-BE" dirty="0" err="1">
                <a:sym typeface="Wingdings" panose="05000000000000000000" pitchFamily="2" charset="2"/>
              </a:rPr>
              <a:t>amount</a:t>
            </a:r>
            <a:endParaRPr lang="nl-BE" dirty="0"/>
          </a:p>
        </p:txBody>
      </p:sp>
      <p:sp>
        <p:nvSpPr>
          <p:cNvPr id="4" name="Tijdelijke aanduiding voor dianummer 3"/>
          <p:cNvSpPr>
            <a:spLocks noGrp="1"/>
          </p:cNvSpPr>
          <p:nvPr>
            <p:ph type="sldNum" sz="quarter" idx="5"/>
          </p:nvPr>
        </p:nvSpPr>
        <p:spPr/>
        <p:txBody>
          <a:bodyPr/>
          <a:lstStyle/>
          <a:p>
            <a:fld id="{FB1BED02-5B17-F240-BA3D-A18F101907BD}" type="slidenum">
              <a:rPr lang="en-BE" smtClean="0"/>
              <a:t>103</a:t>
            </a:fld>
            <a:endParaRPr lang="en-BE"/>
          </a:p>
        </p:txBody>
      </p:sp>
    </p:spTree>
    <p:extLst>
      <p:ext uri="{BB962C8B-B14F-4D97-AF65-F5344CB8AC3E}">
        <p14:creationId xmlns:p14="http://schemas.microsoft.com/office/powerpoint/2010/main" val="2648327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ROC curves are useful for balanced datasets, they can be overly optimistic in imbalanced datasets because they include the true negative rate, which can be misleading when the number of negative instances is much larger than the number of positive instances.</a:t>
            </a:r>
          </a:p>
          <a:p>
            <a:endParaRPr lang="en-US" dirty="0"/>
          </a:p>
          <a:p>
            <a:r>
              <a:rPr lang="en-US" dirty="0"/>
              <a:t>Originally developed in World War 2 for radar installations, to distinguish between a flock of birds, versus a plane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BED02-5B17-F240-BA3D-A18F101907BD}"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29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Computer </a:t>
            </a:r>
            <a:r>
              <a:rPr lang="en-US" noProof="0" dirty="0"/>
              <a:t>Vision</a:t>
            </a:r>
            <a:r>
              <a:rPr lang="nl-BE" dirty="0"/>
              <a:t> Stanford course: </a:t>
            </a:r>
            <a:r>
              <a:rPr lang="nl-BE" dirty="0">
                <a:hlinkClick r:id="rId3"/>
              </a:rPr>
              <a:t>https://www.youtube.com/watch?v=vT1JzLTH4G4&amp;list=PLf7L7Kg8_FNxHATtLwDceyh72QQL9pvpQ</a:t>
            </a:r>
            <a:endParaRPr lang="en-US" dirty="0"/>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15</a:t>
            </a:fld>
            <a:endParaRPr lang="en-BE"/>
          </a:p>
        </p:txBody>
      </p:sp>
    </p:spTree>
    <p:extLst>
      <p:ext uri="{BB962C8B-B14F-4D97-AF65-F5344CB8AC3E}">
        <p14:creationId xmlns:p14="http://schemas.microsoft.com/office/powerpoint/2010/main" val="270251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https://lectures.scientific-python.org/packages/scikit-image/index.html</a:t>
            </a:r>
          </a:p>
        </p:txBody>
      </p:sp>
      <p:sp>
        <p:nvSpPr>
          <p:cNvPr id="4" name="Slide Number Placeholder 3"/>
          <p:cNvSpPr>
            <a:spLocks noGrp="1"/>
          </p:cNvSpPr>
          <p:nvPr>
            <p:ph type="sldNum" sz="quarter" idx="5"/>
          </p:nvPr>
        </p:nvSpPr>
        <p:spPr/>
        <p:txBody>
          <a:bodyPr/>
          <a:lstStyle/>
          <a:p>
            <a:fld id="{FB1BED02-5B17-F240-BA3D-A18F101907BD}" type="slidenum">
              <a:rPr lang="en-BE" smtClean="0"/>
              <a:t>17</a:t>
            </a:fld>
            <a:endParaRPr lang="en-BE"/>
          </a:p>
        </p:txBody>
      </p:sp>
    </p:spTree>
    <p:extLst>
      <p:ext uri="{BB962C8B-B14F-4D97-AF65-F5344CB8AC3E}">
        <p14:creationId xmlns:p14="http://schemas.microsoft.com/office/powerpoint/2010/main" val="91873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1EF50-C764-484E-4090-F8BAD1DD2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2AF38-4F5F-7526-4E07-F0E964095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53C3B6-507C-2BEF-BA7D-AD03BA04184B}"/>
              </a:ext>
            </a:extLst>
          </p:cNvPr>
          <p:cNvSpPr>
            <a:spLocks noGrp="1"/>
          </p:cNvSpPr>
          <p:nvPr>
            <p:ph type="body" idx="1"/>
          </p:nvPr>
        </p:nvSpPr>
        <p:spPr/>
        <p:txBody>
          <a:bodyPr/>
          <a:lstStyle/>
          <a:p>
            <a:r>
              <a:rPr lang="en-US" dirty="0"/>
              <a:t>https://lectures.scientific-python.org/packages/scikit-image/index.html</a:t>
            </a:r>
          </a:p>
        </p:txBody>
      </p:sp>
      <p:sp>
        <p:nvSpPr>
          <p:cNvPr id="4" name="Slide Number Placeholder 3">
            <a:extLst>
              <a:ext uri="{FF2B5EF4-FFF2-40B4-BE49-F238E27FC236}">
                <a16:creationId xmlns:a16="http://schemas.microsoft.com/office/drawing/2014/main" id="{7440DC1F-8BA5-149B-DEF0-9DA578244F30}"/>
              </a:ext>
            </a:extLst>
          </p:cNvPr>
          <p:cNvSpPr>
            <a:spLocks noGrp="1"/>
          </p:cNvSpPr>
          <p:nvPr>
            <p:ph type="sldNum" sz="quarter" idx="5"/>
          </p:nvPr>
        </p:nvSpPr>
        <p:spPr/>
        <p:txBody>
          <a:bodyPr/>
          <a:lstStyle/>
          <a:p>
            <a:fld id="{FB1BED02-5B17-F240-BA3D-A18F101907BD}" type="slidenum">
              <a:rPr lang="en-BE" smtClean="0"/>
              <a:t>18</a:t>
            </a:fld>
            <a:endParaRPr lang="en-BE"/>
          </a:p>
        </p:txBody>
      </p:sp>
    </p:spTree>
    <p:extLst>
      <p:ext uri="{BB962C8B-B14F-4D97-AF65-F5344CB8AC3E}">
        <p14:creationId xmlns:p14="http://schemas.microsoft.com/office/powerpoint/2010/main" val="3545073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039E8-3E3D-87B1-3334-51A1C8D91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3989F-BDDA-8B9A-CF7E-208E5DB6B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8CE33-A45D-989C-C4E4-58C020807ECC}"/>
              </a:ext>
            </a:extLst>
          </p:cNvPr>
          <p:cNvSpPr>
            <a:spLocks noGrp="1"/>
          </p:cNvSpPr>
          <p:nvPr>
            <p:ph type="body" idx="1"/>
          </p:nvPr>
        </p:nvSpPr>
        <p:spPr/>
        <p:txBody>
          <a:bodyPr/>
          <a:lstStyle/>
          <a:p>
            <a:r>
              <a:rPr lang="en-US" dirty="0"/>
              <a:t>https://lectures.scientific-python.org/packages/scikit-image/index.html</a:t>
            </a:r>
          </a:p>
          <a:p>
            <a:r>
              <a:rPr lang="en-US" dirty="0"/>
              <a:t>https://bigwww.epfl.ch/demo/ip/demos/watershed/</a:t>
            </a:r>
          </a:p>
        </p:txBody>
      </p:sp>
      <p:sp>
        <p:nvSpPr>
          <p:cNvPr id="4" name="Slide Number Placeholder 3">
            <a:extLst>
              <a:ext uri="{FF2B5EF4-FFF2-40B4-BE49-F238E27FC236}">
                <a16:creationId xmlns:a16="http://schemas.microsoft.com/office/drawing/2014/main" id="{3DF3D5CF-C20F-438E-34DF-AE3E38B2107C}"/>
              </a:ext>
            </a:extLst>
          </p:cNvPr>
          <p:cNvSpPr>
            <a:spLocks noGrp="1"/>
          </p:cNvSpPr>
          <p:nvPr>
            <p:ph type="sldNum" sz="quarter" idx="5"/>
          </p:nvPr>
        </p:nvSpPr>
        <p:spPr/>
        <p:txBody>
          <a:bodyPr/>
          <a:lstStyle/>
          <a:p>
            <a:fld id="{FB1BED02-5B17-F240-BA3D-A18F101907BD}" type="slidenum">
              <a:rPr lang="en-BE" smtClean="0"/>
              <a:t>19</a:t>
            </a:fld>
            <a:endParaRPr lang="en-BE"/>
          </a:p>
        </p:txBody>
      </p:sp>
    </p:spTree>
    <p:extLst>
      <p:ext uri="{BB962C8B-B14F-4D97-AF65-F5344CB8AC3E}">
        <p14:creationId xmlns:p14="http://schemas.microsoft.com/office/powerpoint/2010/main" val="378205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795AD-0B35-10D8-9DEE-F98A1A4F6E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6548D-277C-EEC2-C1CA-991D3D661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4D0CB-8C52-B37D-5E7F-1164BAD044B0}"/>
              </a:ext>
            </a:extLst>
          </p:cNvPr>
          <p:cNvSpPr>
            <a:spLocks noGrp="1"/>
          </p:cNvSpPr>
          <p:nvPr>
            <p:ph type="body" idx="1"/>
          </p:nvPr>
        </p:nvSpPr>
        <p:spPr/>
        <p:txBody>
          <a:bodyPr/>
          <a:lstStyle/>
          <a:p>
            <a:r>
              <a:rPr lang="en-US" dirty="0"/>
              <a:t>https://lectures.scientific-python.org/packages/scikit-image/index.html</a:t>
            </a:r>
          </a:p>
          <a:p>
            <a:r>
              <a:rPr lang="en-US" dirty="0"/>
              <a:t>https://primo.ai/index.php/Mean-Shift_Clustering</a:t>
            </a:r>
          </a:p>
        </p:txBody>
      </p:sp>
      <p:sp>
        <p:nvSpPr>
          <p:cNvPr id="4" name="Slide Number Placeholder 3">
            <a:extLst>
              <a:ext uri="{FF2B5EF4-FFF2-40B4-BE49-F238E27FC236}">
                <a16:creationId xmlns:a16="http://schemas.microsoft.com/office/drawing/2014/main" id="{4C148735-2279-A186-B052-C1B9E466CA05}"/>
              </a:ext>
            </a:extLst>
          </p:cNvPr>
          <p:cNvSpPr>
            <a:spLocks noGrp="1"/>
          </p:cNvSpPr>
          <p:nvPr>
            <p:ph type="sldNum" sz="quarter" idx="5"/>
          </p:nvPr>
        </p:nvSpPr>
        <p:spPr/>
        <p:txBody>
          <a:bodyPr/>
          <a:lstStyle/>
          <a:p>
            <a:fld id="{FB1BED02-5B17-F240-BA3D-A18F101907BD}" type="slidenum">
              <a:rPr lang="en-BE" smtClean="0"/>
              <a:t>20</a:t>
            </a:fld>
            <a:endParaRPr lang="en-BE"/>
          </a:p>
        </p:txBody>
      </p:sp>
    </p:spTree>
    <p:extLst>
      <p:ext uri="{BB962C8B-B14F-4D97-AF65-F5344CB8AC3E}">
        <p14:creationId xmlns:p14="http://schemas.microsoft.com/office/powerpoint/2010/main" val="4265320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9430C-B9AD-DE07-009A-9D3B065651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E00F9-823F-E783-DCAA-4A8C6533E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A6F2F-720D-90F9-6BA8-0F4028CCE08A}"/>
              </a:ext>
            </a:extLst>
          </p:cNvPr>
          <p:cNvSpPr>
            <a:spLocks noGrp="1"/>
          </p:cNvSpPr>
          <p:nvPr>
            <p:ph type="body" idx="1"/>
          </p:nvPr>
        </p:nvSpPr>
        <p:spPr/>
        <p:txBody>
          <a:bodyPr/>
          <a:lstStyle/>
          <a:p>
            <a:r>
              <a:rPr lang="en-US" dirty="0"/>
              <a:t>https://lectures.scientific-python.org/packages/scikit-image/index.html</a:t>
            </a:r>
          </a:p>
          <a:p>
            <a:r>
              <a:rPr lang="en-US" dirty="0"/>
              <a:t>https://primo.ai/index.php/Mean-Shift_Clustering</a:t>
            </a:r>
          </a:p>
        </p:txBody>
      </p:sp>
      <p:sp>
        <p:nvSpPr>
          <p:cNvPr id="4" name="Slide Number Placeholder 3">
            <a:extLst>
              <a:ext uri="{FF2B5EF4-FFF2-40B4-BE49-F238E27FC236}">
                <a16:creationId xmlns:a16="http://schemas.microsoft.com/office/drawing/2014/main" id="{13C0CA65-8D1B-060F-5414-C0FD72D36017}"/>
              </a:ext>
            </a:extLst>
          </p:cNvPr>
          <p:cNvSpPr>
            <a:spLocks noGrp="1"/>
          </p:cNvSpPr>
          <p:nvPr>
            <p:ph type="sldNum" sz="quarter" idx="5"/>
          </p:nvPr>
        </p:nvSpPr>
        <p:spPr/>
        <p:txBody>
          <a:bodyPr/>
          <a:lstStyle/>
          <a:p>
            <a:fld id="{FB1BED02-5B17-F240-BA3D-A18F101907BD}" type="slidenum">
              <a:rPr lang="en-BE" smtClean="0"/>
              <a:t>21</a:t>
            </a:fld>
            <a:endParaRPr lang="en-BE"/>
          </a:p>
        </p:txBody>
      </p:sp>
    </p:spTree>
    <p:extLst>
      <p:ext uri="{BB962C8B-B14F-4D97-AF65-F5344CB8AC3E}">
        <p14:creationId xmlns:p14="http://schemas.microsoft.com/office/powerpoint/2010/main" val="69388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https://www.google.com/url?sa=i&amp;url=https%3A%2F%2Fwww.youtube.com%2Fwatch%3Fv%3D22mpExWh1LY&amp;psig=AOvVaw1NwAct-84VsxKI20QmOSbA&amp;ust=1757594951283000&amp;source=images&amp;cd=vfe&amp;opi=89978449&amp;ved=0CBgQjhxqFwoTCLi5rcidzo8DFQAAAAAdAAAAABAE</a:t>
            </a:r>
          </a:p>
          <a:p>
            <a:endParaRPr lang="en-US" dirty="0"/>
          </a:p>
          <a:p>
            <a:endParaRPr lang="en-US" dirty="0"/>
          </a:p>
        </p:txBody>
      </p:sp>
      <p:sp>
        <p:nvSpPr>
          <p:cNvPr id="4" name="Slide Number Placeholder 3"/>
          <p:cNvSpPr>
            <a:spLocks noGrp="1"/>
          </p:cNvSpPr>
          <p:nvPr>
            <p:ph type="sldNum" sz="quarter" idx="5"/>
          </p:nvPr>
        </p:nvSpPr>
        <p:spPr/>
        <p:txBody>
          <a:bodyPr/>
          <a:lstStyle/>
          <a:p>
            <a:fld id="{FB1BED02-5B17-F240-BA3D-A18F101907BD}" type="slidenum">
              <a:rPr lang="en-BE" smtClean="0"/>
              <a:t>22</a:t>
            </a:fld>
            <a:endParaRPr lang="en-BE"/>
          </a:p>
        </p:txBody>
      </p:sp>
    </p:spTree>
    <p:extLst>
      <p:ext uri="{BB962C8B-B14F-4D97-AF65-F5344CB8AC3E}">
        <p14:creationId xmlns:p14="http://schemas.microsoft.com/office/powerpoint/2010/main" val="4213613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2.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69.svg"/><Relationship Id="rId2" Type="http://schemas.openxmlformats.org/officeDocument/2006/relationships/image" Target="../media/image66.png"/><Relationship Id="rId1" Type="http://schemas.openxmlformats.org/officeDocument/2006/relationships/slideMaster" Target="../slideMasters/slideMaster2.xml"/><Relationship Id="rId6" Type="http://schemas.openxmlformats.org/officeDocument/2006/relationships/image" Target="../media/image58.png"/><Relationship Id="rId5" Type="http://schemas.openxmlformats.org/officeDocument/2006/relationships/image" Target="../media/image68.svg"/><Relationship Id="rId4" Type="http://schemas.openxmlformats.org/officeDocument/2006/relationships/image" Target="../media/image5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3.xml"/><Relationship Id="rId5" Type="http://schemas.openxmlformats.org/officeDocument/2006/relationships/image" Target="../media/image97.svg"/><Relationship Id="rId4" Type="http://schemas.openxmlformats.org/officeDocument/2006/relationships/image" Target="../media/image9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Master" Target="../slideMasters/slideMaster3.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700038E0-F866-4A69-B012-FC3E7C7DBCA8}" type="datetime4">
              <a:rPr lang="en-US" smtClean="0"/>
              <a:t>September 26,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13" name="Graphic 10">
            <a:extLst>
              <a:ext uri="{FF2B5EF4-FFF2-40B4-BE49-F238E27FC236}">
                <a16:creationId xmlns:a16="http://schemas.microsoft.com/office/drawing/2014/main" id="{51DE751A-7A3F-D6AE-25C3-644EB1427392}"/>
              </a:ext>
            </a:extLst>
          </p:cNvPr>
          <p:cNvGrpSpPr/>
          <p:nvPr userDrawn="1"/>
        </p:nvGrpSpPr>
        <p:grpSpPr>
          <a:xfrm>
            <a:off x="515936" y="512763"/>
            <a:ext cx="2144749" cy="508682"/>
            <a:chOff x="419100" y="2082800"/>
            <a:chExt cx="7770288" cy="1842923"/>
          </a:xfrm>
          <a:solidFill>
            <a:schemeClr val="bg2"/>
          </a:solidFill>
        </p:grpSpPr>
        <p:sp>
          <p:nvSpPr>
            <p:cNvPr id="14" name="Freeform 13">
              <a:extLst>
                <a:ext uri="{FF2B5EF4-FFF2-40B4-BE49-F238E27FC236}">
                  <a16:creationId xmlns:a16="http://schemas.microsoft.com/office/drawing/2014/main" id="{F276C2D8-1CCA-9313-263C-BE7BA6F030B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1400BD0D-DF42-6125-4F75-BB6A1C417CD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0A7A548C-8071-4F5D-70A2-09A363BF8933}"/>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23262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0C7DC0E9-206B-3EC5-5A9A-91594C0EE8A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447"/>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0E0157AD-A891-A1AC-9563-C7000319F2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6421892" y="1787400"/>
            <a:ext cx="5204805" cy="3283200"/>
          </a:xfrm>
          <a:prstGeom prst="rect">
            <a:avLst/>
          </a:prstGeom>
        </p:spPr>
      </p:pic>
      <p:pic>
        <p:nvPicPr>
          <p:cNvPr id="7" name="Graphic 6">
            <a:extLst>
              <a:ext uri="{FF2B5EF4-FFF2-40B4-BE49-F238E27FC236}">
                <a16:creationId xmlns:a16="http://schemas.microsoft.com/office/drawing/2014/main" id="{53BC9DF6-267F-1569-9F12-E1CB06A9EEF0}"/>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322AABF0-1A3A-478C-9148-A8AF51AC8D47}" type="datetime4">
              <a:rPr lang="en-US" smtClean="0"/>
              <a:t>September 26,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A15E89CA-1E5F-6B52-C912-30D9822E4863}"/>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B82E70A7-2C48-50B1-8E87-713A1B946F2C}"/>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0F6ABC66-C52D-493A-4A02-B555F6CEE446}"/>
              </a:ext>
            </a:extLst>
          </p:cNvPr>
          <p:cNvGrpSpPr/>
          <p:nvPr userDrawn="1"/>
        </p:nvGrpSpPr>
        <p:grpSpPr>
          <a:xfrm>
            <a:off x="515936" y="512763"/>
            <a:ext cx="2144749" cy="508682"/>
            <a:chOff x="419100" y="2082800"/>
            <a:chExt cx="7770288" cy="1842923"/>
          </a:xfrm>
          <a:solidFill>
            <a:schemeClr val="bg2"/>
          </a:solidFill>
        </p:grpSpPr>
        <p:sp>
          <p:nvSpPr>
            <p:cNvPr id="11" name="Freeform 10">
              <a:extLst>
                <a:ext uri="{FF2B5EF4-FFF2-40B4-BE49-F238E27FC236}">
                  <a16:creationId xmlns:a16="http://schemas.microsoft.com/office/drawing/2014/main" id="{45B06E84-D286-23DC-F2C9-D7FBA527FF0D}"/>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40F0368-348F-B91F-4B87-D7C0EE032C43}"/>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679A3EDF-2B81-916C-4B07-44D213CFBB3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3269-B985-8940-6471-60C19BED7F0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16474CFE-E0F7-3140-4108-44D7495C6722}"/>
              </a:ext>
            </a:extLst>
          </p:cNvPr>
          <p:cNvSpPr>
            <a:spLocks noGrp="1"/>
          </p:cNvSpPr>
          <p:nvPr>
            <p:ph type="dt" sz="half" idx="23"/>
          </p:nvPr>
        </p:nvSpPr>
        <p:spPr/>
        <p:txBody>
          <a:bodyPr/>
          <a:lstStyle/>
          <a:p>
            <a:fld id="{042AD5C7-A0B4-4BAF-A407-55E27D09B4B0}" type="datetime4">
              <a:rPr lang="en-US" smtClean="0"/>
              <a:t>September 26, 2025</a:t>
            </a:fld>
            <a:endParaRPr lang="en-BE"/>
          </a:p>
        </p:txBody>
      </p:sp>
      <p:sp>
        <p:nvSpPr>
          <p:cNvPr id="6" name="Footer Placeholder 5">
            <a:extLst>
              <a:ext uri="{FF2B5EF4-FFF2-40B4-BE49-F238E27FC236}">
                <a16:creationId xmlns:a16="http://schemas.microsoft.com/office/drawing/2014/main" id="{35498DE0-78F2-FC62-93AF-60F7A96796C0}"/>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AFB9ABD-C563-61B1-6D71-EAABD486CCDC}"/>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4" name="Text Placeholder 9">
            <a:extLst>
              <a:ext uri="{FF2B5EF4-FFF2-40B4-BE49-F238E27FC236}">
                <a16:creationId xmlns:a16="http://schemas.microsoft.com/office/drawing/2014/main" id="{5DE3520F-B464-0DD1-1FF4-A471D8364B52}"/>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62058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2 kolomm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DC6-B3B3-7F4B-F721-D9F06CCC7B0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DEC0DA0-A551-D6B3-2BCE-99146FAE1BC7}"/>
              </a:ext>
            </a:extLst>
          </p:cNvPr>
          <p:cNvSpPr>
            <a:spLocks noGrp="1"/>
          </p:cNvSpPr>
          <p:nvPr>
            <p:ph type="dt" sz="half" idx="24"/>
          </p:nvPr>
        </p:nvSpPr>
        <p:spPr/>
        <p:txBody>
          <a:bodyPr/>
          <a:lstStyle/>
          <a:p>
            <a:fld id="{C60CC606-236A-479D-919A-C0CBFEDA0D3A}" type="datetime4">
              <a:rPr lang="en-US" smtClean="0"/>
              <a:t>September 26, 2025</a:t>
            </a:fld>
            <a:endParaRPr lang="en-BE"/>
          </a:p>
        </p:txBody>
      </p:sp>
      <p:sp>
        <p:nvSpPr>
          <p:cNvPr id="4" name="Footer Placeholder 3">
            <a:extLst>
              <a:ext uri="{FF2B5EF4-FFF2-40B4-BE49-F238E27FC236}">
                <a16:creationId xmlns:a16="http://schemas.microsoft.com/office/drawing/2014/main" id="{494CA4E9-E664-2785-835C-512889A84F88}"/>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D3CBE5E-9122-E02A-7CED-9015567A9752}"/>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9" name="Text Placeholder 9">
            <a:extLst>
              <a:ext uri="{FF2B5EF4-FFF2-40B4-BE49-F238E27FC236}">
                <a16:creationId xmlns:a16="http://schemas.microsoft.com/office/drawing/2014/main" id="{9557DAA5-F5EB-EF95-7A4F-4EEE88EA78E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ext Placeholder 9">
            <a:extLst>
              <a:ext uri="{FF2B5EF4-FFF2-40B4-BE49-F238E27FC236}">
                <a16:creationId xmlns:a16="http://schemas.microsoft.com/office/drawing/2014/main" id="{B77DBA36-DDE5-92A6-3086-F6603E8376D9}"/>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22972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titels + 2 kolomme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FBB3D9-5491-08FB-7248-0C56498D3FDE}"/>
              </a:ext>
            </a:extLst>
          </p:cNvPr>
          <p:cNvSpPr>
            <a:spLocks noGrp="1"/>
          </p:cNvSpPr>
          <p:nvPr>
            <p:ph type="title" hasCustomPrompt="1"/>
          </p:nvPr>
        </p:nvSpPr>
        <p:spPr>
          <a:xfrm>
            <a:off x="515938" y="304419"/>
            <a:ext cx="5322090" cy="1116012"/>
          </a:xfrm>
        </p:spPr>
        <p:txBody>
          <a:bodyPr lIns="90000"/>
          <a:lstStyle/>
          <a:p>
            <a:r>
              <a:rPr lang="en-GB"/>
              <a:t>Korte of </a:t>
            </a:r>
            <a:r>
              <a:rPr lang="en-GB" err="1"/>
              <a:t>lange</a:t>
            </a:r>
            <a:r>
              <a:rPr lang="en-GB"/>
              <a:t> </a:t>
            </a:r>
            <a:r>
              <a:rPr lang="en-GB" err="1"/>
              <a:t>titel</a:t>
            </a:r>
            <a:endParaRPr lang="en-BE"/>
          </a:p>
        </p:txBody>
      </p:sp>
      <p:sp>
        <p:nvSpPr>
          <p:cNvPr id="11" name="Text Placeholder 10">
            <a:extLst>
              <a:ext uri="{FF2B5EF4-FFF2-40B4-BE49-F238E27FC236}">
                <a16:creationId xmlns:a16="http://schemas.microsoft.com/office/drawing/2014/main" id="{BADCD618-5862-1ACC-FB63-D9EAC21F85D1}"/>
              </a:ext>
            </a:extLst>
          </p:cNvPr>
          <p:cNvSpPr>
            <a:spLocks noGrp="1"/>
          </p:cNvSpPr>
          <p:nvPr>
            <p:ph type="body" sz="quarter" idx="24" hasCustomPrompt="1"/>
          </p:nvPr>
        </p:nvSpPr>
        <p:spPr>
          <a:xfrm>
            <a:off x="6353973" y="304419"/>
            <a:ext cx="5322090" cy="1116013"/>
          </a:xfrm>
          <a:prstGeom prst="rect">
            <a:avLst/>
          </a:prstGeom>
        </p:spPr>
        <p:txBody>
          <a:bodyPr lIns="90000" tIns="46800" rIns="90000" bIns="46800" anchor="ctr">
            <a:noAutofit/>
          </a:bodyPr>
          <a:lstStyle>
            <a:lvl1pPr>
              <a:lnSpc>
                <a:spcPct val="85000"/>
              </a:lnSpc>
              <a:defRPr sz="4400" b="1" i="0">
                <a:solidFill>
                  <a:schemeClr val="bg2"/>
                </a:solidFill>
                <a:latin typeface="Century Gothic" panose="020B0502020202020204" pitchFamily="34" charset="0"/>
              </a:defRPr>
            </a:lvl1pPr>
          </a:lstStyle>
          <a:p>
            <a:pPr lvl="0"/>
            <a:r>
              <a:rPr lang="en-GB"/>
              <a:t>Korte of </a:t>
            </a:r>
            <a:r>
              <a:rPr lang="en-GB" err="1"/>
              <a:t>lange</a:t>
            </a:r>
            <a:r>
              <a:rPr lang="en-GB"/>
              <a:t> </a:t>
            </a:r>
            <a:r>
              <a:rPr lang="en-GB" err="1"/>
              <a:t>titel</a:t>
            </a:r>
            <a:endParaRPr lang="en-BE"/>
          </a:p>
        </p:txBody>
      </p:sp>
      <p:sp>
        <p:nvSpPr>
          <p:cNvPr id="2" name="Date Placeholder 1">
            <a:extLst>
              <a:ext uri="{FF2B5EF4-FFF2-40B4-BE49-F238E27FC236}">
                <a16:creationId xmlns:a16="http://schemas.microsoft.com/office/drawing/2014/main" id="{2F55D77F-BF38-F71B-C592-8AC4ECC4BA06}"/>
              </a:ext>
            </a:extLst>
          </p:cNvPr>
          <p:cNvSpPr>
            <a:spLocks noGrp="1"/>
          </p:cNvSpPr>
          <p:nvPr>
            <p:ph type="dt" sz="half" idx="25"/>
          </p:nvPr>
        </p:nvSpPr>
        <p:spPr/>
        <p:txBody>
          <a:bodyPr/>
          <a:lstStyle/>
          <a:p>
            <a:fld id="{3532D8BA-A475-4F28-85A3-F5D83E86EB88}" type="datetime4">
              <a:rPr lang="en-US" smtClean="0"/>
              <a:t>September 26, 2025</a:t>
            </a:fld>
            <a:endParaRPr lang="en-BE"/>
          </a:p>
        </p:txBody>
      </p:sp>
      <p:sp>
        <p:nvSpPr>
          <p:cNvPr id="3" name="Footer Placeholder 2">
            <a:extLst>
              <a:ext uri="{FF2B5EF4-FFF2-40B4-BE49-F238E27FC236}">
                <a16:creationId xmlns:a16="http://schemas.microsoft.com/office/drawing/2014/main" id="{30B3CFAE-7ED8-6D96-89E0-496BA1768003}"/>
              </a:ext>
            </a:extLst>
          </p:cNvPr>
          <p:cNvSpPr>
            <a:spLocks noGrp="1"/>
          </p:cNvSpPr>
          <p:nvPr>
            <p:ph type="ftr" sz="quarter" idx="26"/>
          </p:nvPr>
        </p:nvSpPr>
        <p:spPr/>
        <p:txBody>
          <a:bodyPr/>
          <a:lstStyle/>
          <a:p>
            <a:r>
              <a:rPr lang="en-GB"/>
              <a:t>Voettekst</a:t>
            </a:r>
            <a:endParaRPr lang="en-BE"/>
          </a:p>
        </p:txBody>
      </p:sp>
      <p:sp>
        <p:nvSpPr>
          <p:cNvPr id="4" name="Slide Number Placeholder 3">
            <a:extLst>
              <a:ext uri="{FF2B5EF4-FFF2-40B4-BE49-F238E27FC236}">
                <a16:creationId xmlns:a16="http://schemas.microsoft.com/office/drawing/2014/main" id="{C645FA79-34B6-D880-2E66-87A45ED101A0}"/>
              </a:ext>
            </a:extLst>
          </p:cNvPr>
          <p:cNvSpPr>
            <a:spLocks noGrp="1"/>
          </p:cNvSpPr>
          <p:nvPr>
            <p:ph type="sldNum" sz="quarter" idx="27"/>
          </p:nvPr>
        </p:nvSpPr>
        <p:spPr/>
        <p:txBody>
          <a:bodyPr/>
          <a:lstStyle/>
          <a:p>
            <a:fld id="{8B70248A-FD0F-534C-919E-E8EB9B0FC062}" type="slidenum">
              <a:rPr lang="en-BE" smtClean="0"/>
              <a:pPr/>
              <a:t>‹nr.›</a:t>
            </a:fld>
            <a:endParaRPr lang="en-BE"/>
          </a:p>
        </p:txBody>
      </p:sp>
      <p:sp>
        <p:nvSpPr>
          <p:cNvPr id="5" name="Text Placeholder 9">
            <a:extLst>
              <a:ext uri="{FF2B5EF4-FFF2-40B4-BE49-F238E27FC236}">
                <a16:creationId xmlns:a16="http://schemas.microsoft.com/office/drawing/2014/main" id="{E192B4F4-000C-5D76-23FB-846B97E2EF0D}"/>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7" name="Text Placeholder 9">
            <a:extLst>
              <a:ext uri="{FF2B5EF4-FFF2-40B4-BE49-F238E27FC236}">
                <a16:creationId xmlns:a16="http://schemas.microsoft.com/office/drawing/2014/main" id="{1AA25077-A7CF-1DB7-8E91-80AF2D9A1E63}"/>
              </a:ext>
            </a:extLst>
          </p:cNvPr>
          <p:cNvSpPr>
            <a:spLocks noGrp="1"/>
          </p:cNvSpPr>
          <p:nvPr>
            <p:ph type="body" sz="quarter" idx="32" hasCustomPrompt="1"/>
          </p:nvPr>
        </p:nvSpPr>
        <p:spPr>
          <a:xfrm>
            <a:off x="6353971"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60932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 inhoud + foto (link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0"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a:xfrm>
            <a:off x="6096000" y="304419"/>
            <a:ext cx="5580062" cy="1116012"/>
          </a:xfrm>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57E6AF9-7610-4073-BBBC-EBBA40F1E011}" type="datetime4">
              <a:rPr lang="en-US" smtClean="0"/>
              <a:t>September 26,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10" name="Text Placeholder 9">
            <a:extLst>
              <a:ext uri="{FF2B5EF4-FFF2-40B4-BE49-F238E27FC236}">
                <a16:creationId xmlns:a16="http://schemas.microsoft.com/office/drawing/2014/main" id="{58E50CE9-799E-DC5E-2372-42532E9151FE}"/>
              </a:ext>
            </a:extLst>
          </p:cNvPr>
          <p:cNvSpPr>
            <a:spLocks noGrp="1"/>
          </p:cNvSpPr>
          <p:nvPr>
            <p:ph type="body" sz="quarter" idx="32" hasCustomPrompt="1"/>
          </p:nvPr>
        </p:nvSpPr>
        <p:spPr>
          <a:xfrm>
            <a:off x="6096001"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14261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inhoud + foto (lin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8EF-B7DD-C982-17C6-4A394AF78F56}"/>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515938"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8FC55A0A-43BD-4A06-8CB7-A44A9C987641}" type="datetime4">
              <a:rPr lang="en-US" smtClean="0"/>
              <a:t>September 26,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11" name="Text Placeholder 9">
            <a:extLst>
              <a:ext uri="{FF2B5EF4-FFF2-40B4-BE49-F238E27FC236}">
                <a16:creationId xmlns:a16="http://schemas.microsoft.com/office/drawing/2014/main" id="{7582BC15-252B-9CF6-D98C-10F5575F8CBB}"/>
              </a:ext>
            </a:extLst>
          </p:cNvPr>
          <p:cNvSpPr>
            <a:spLocks noGrp="1"/>
          </p:cNvSpPr>
          <p:nvPr>
            <p:ph type="body" sz="quarter" idx="32" hasCustomPrompt="1"/>
          </p:nvPr>
        </p:nvSpPr>
        <p:spPr>
          <a:xfrm>
            <a:off x="6353971" y="1628775"/>
            <a:ext cx="5322093" cy="4716463"/>
          </a:xfrm>
        </p:spPr>
        <p:txBody>
          <a:bodyPr lIns="0"/>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25874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inhoud + foto (rechts) /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8CEA147-0025-0F98-97B2-E6125D9F804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6" name="Picture Placeholder 6">
            <a:extLst>
              <a:ext uri="{FF2B5EF4-FFF2-40B4-BE49-F238E27FC236}">
                <a16:creationId xmlns:a16="http://schemas.microsoft.com/office/drawing/2014/main" id="{8378D874-02C3-B921-813D-10D1F11F5A17}"/>
              </a:ext>
            </a:extLst>
          </p:cNvPr>
          <p:cNvSpPr>
            <a:spLocks noGrp="1"/>
          </p:cNvSpPr>
          <p:nvPr>
            <p:ph type="pic" sz="quarter" idx="12"/>
          </p:nvPr>
        </p:nvSpPr>
        <p:spPr>
          <a:xfrm>
            <a:off x="6353969" y="0"/>
            <a:ext cx="5838030"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617328BC-5F7B-1D81-FED8-DD493F261AFE}"/>
              </a:ext>
            </a:extLst>
          </p:cNvPr>
          <p:cNvSpPr>
            <a:spLocks noGrp="1"/>
          </p:cNvSpPr>
          <p:nvPr>
            <p:ph type="dt" sz="half" idx="23"/>
          </p:nvPr>
        </p:nvSpPr>
        <p:spPr/>
        <p:txBody>
          <a:bodyPr/>
          <a:lstStyle/>
          <a:p>
            <a:fld id="{7F1E4942-FFF0-41CC-8BCB-8FDC564FF7DE}" type="datetime4">
              <a:rPr lang="en-US" smtClean="0"/>
              <a:t>September 26, 2025</a:t>
            </a:fld>
            <a:endParaRPr lang="en-BE"/>
          </a:p>
        </p:txBody>
      </p:sp>
      <p:sp>
        <p:nvSpPr>
          <p:cNvPr id="4" name="Footer Placeholder 3">
            <a:extLst>
              <a:ext uri="{FF2B5EF4-FFF2-40B4-BE49-F238E27FC236}">
                <a16:creationId xmlns:a16="http://schemas.microsoft.com/office/drawing/2014/main" id="{59F3F675-2EE5-0F45-D48A-C822B2F890CC}"/>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E6D7A2D-B3D3-EA04-B2B2-EE28076E5774}"/>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9" name="Text Placeholder 9">
            <a:extLst>
              <a:ext uri="{FF2B5EF4-FFF2-40B4-BE49-F238E27FC236}">
                <a16:creationId xmlns:a16="http://schemas.microsoft.com/office/drawing/2014/main" id="{F06F01A4-C9D2-BE35-0426-9AB950A35013}"/>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
        <p:nvSpPr>
          <p:cNvPr id="10" name="Title 9">
            <a:extLst>
              <a:ext uri="{FF2B5EF4-FFF2-40B4-BE49-F238E27FC236}">
                <a16:creationId xmlns:a16="http://schemas.microsoft.com/office/drawing/2014/main" id="{22D81DE2-D391-8E7C-7E33-2BF8ADA6F102}"/>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84326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inhoud + foto (rechts) / 2">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itle 5">
            <a:extLst>
              <a:ext uri="{FF2B5EF4-FFF2-40B4-BE49-F238E27FC236}">
                <a16:creationId xmlns:a16="http://schemas.microsoft.com/office/drawing/2014/main" id="{43ED01CD-4DE7-B556-5103-FD866A30B801}"/>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3" name="Date Placeholder 2">
            <a:extLst>
              <a:ext uri="{FF2B5EF4-FFF2-40B4-BE49-F238E27FC236}">
                <a16:creationId xmlns:a16="http://schemas.microsoft.com/office/drawing/2014/main" id="{F1915603-956E-DDD7-689A-D288A5269A8C}"/>
              </a:ext>
            </a:extLst>
          </p:cNvPr>
          <p:cNvSpPr>
            <a:spLocks noGrp="1"/>
          </p:cNvSpPr>
          <p:nvPr>
            <p:ph type="dt" sz="half" idx="23"/>
          </p:nvPr>
        </p:nvSpPr>
        <p:spPr/>
        <p:txBody>
          <a:bodyPr/>
          <a:lstStyle/>
          <a:p>
            <a:fld id="{06E68734-2502-4DC5-8E12-4C3074920550}" type="datetime4">
              <a:rPr lang="en-US" smtClean="0"/>
              <a:t>September 26, 2025</a:t>
            </a:fld>
            <a:endParaRPr lang="en-BE"/>
          </a:p>
        </p:txBody>
      </p:sp>
      <p:sp>
        <p:nvSpPr>
          <p:cNvPr id="4" name="Footer Placeholder 3">
            <a:extLst>
              <a:ext uri="{FF2B5EF4-FFF2-40B4-BE49-F238E27FC236}">
                <a16:creationId xmlns:a16="http://schemas.microsoft.com/office/drawing/2014/main" id="{7ED7CAD8-B3AF-8B8A-DE4C-E234E149D8AA}"/>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E139D71-6913-528F-3156-3E1F26F9EFBD}"/>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7" name="Text Placeholder 9">
            <a:extLst>
              <a:ext uri="{FF2B5EF4-FFF2-40B4-BE49-F238E27FC236}">
                <a16:creationId xmlns:a16="http://schemas.microsoft.com/office/drawing/2014/main" id="{CF5A95B0-3690-6E2E-1250-2C7C9654CFB5}"/>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097507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 inhoud + patroon/foto 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2ADBBFE-8B79-4B13-5185-1AA5D799BF0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375" y="941218"/>
            <a:ext cx="7887684" cy="4975564"/>
          </a:xfrm>
          <a:custGeom>
            <a:avLst/>
            <a:gdLst>
              <a:gd name="connsiteX0" fmla="*/ 7887684 w 7887684"/>
              <a:gd name="connsiteY0" fmla="*/ 0 h 4975564"/>
              <a:gd name="connsiteX1" fmla="*/ 7887684 w 7887684"/>
              <a:gd name="connsiteY1" fmla="*/ 1171661 h 4975564"/>
              <a:gd name="connsiteX2" fmla="*/ 7372842 w 7887684"/>
              <a:gd name="connsiteY2" fmla="*/ 1171661 h 4975564"/>
              <a:gd name="connsiteX3" fmla="*/ 7372842 w 7887684"/>
              <a:gd name="connsiteY3" fmla="*/ 4975564 h 4975564"/>
              <a:gd name="connsiteX4" fmla="*/ 503731 w 7887684"/>
              <a:gd name="connsiteY4" fmla="*/ 4975564 h 4975564"/>
              <a:gd name="connsiteX5" fmla="*/ 503731 w 7887684"/>
              <a:gd name="connsiteY5" fmla="*/ 1171661 h 4975564"/>
              <a:gd name="connsiteX6" fmla="*/ 0 w 7887684"/>
              <a:gd name="connsiteY6" fmla="*/ 1171661 h 4975564"/>
              <a:gd name="connsiteX7" fmla="*/ 0 w 7887684"/>
              <a:gd name="connsiteY7" fmla="*/ 0 h 49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7684" h="4975564">
                <a:moveTo>
                  <a:pt x="7887684" y="0"/>
                </a:moveTo>
                <a:lnTo>
                  <a:pt x="7887684" y="1171661"/>
                </a:lnTo>
                <a:lnTo>
                  <a:pt x="7372842" y="1171661"/>
                </a:lnTo>
                <a:lnTo>
                  <a:pt x="7372842" y="4975564"/>
                </a:lnTo>
                <a:lnTo>
                  <a:pt x="503731" y="4975564"/>
                </a:lnTo>
                <a:lnTo>
                  <a:pt x="503731" y="1171661"/>
                </a:lnTo>
                <a:lnTo>
                  <a:pt x="0" y="1171661"/>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0C3897D9-0CFC-46F1-83A0-B86449D007C5}" type="datetime4">
              <a:rPr lang="en-US" smtClean="0"/>
              <a:t>September 26,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557F868-D01C-34B4-3D4B-16A8F5575F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96258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 inhoud + patroon/f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3BA3DC6-D65A-81E9-A20F-81CD2B1DCFE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8754" r="8887" b="5227"/>
          <a:stretch>
            <a:fillRect/>
          </a:stretch>
        </p:blipFill>
        <p:spPr>
          <a:xfrm rot="16200000">
            <a:off x="6269881" y="946992"/>
            <a:ext cx="6869112" cy="4975126"/>
          </a:xfrm>
          <a:custGeom>
            <a:avLst/>
            <a:gdLst>
              <a:gd name="connsiteX0" fmla="*/ 6869112 w 6869112"/>
              <a:gd name="connsiteY0" fmla="*/ 0 h 4975126"/>
              <a:gd name="connsiteX1" fmla="*/ 6869112 w 6869112"/>
              <a:gd name="connsiteY1" fmla="*/ 4975126 h 4975126"/>
              <a:gd name="connsiteX2" fmla="*/ 0 w 6869112"/>
              <a:gd name="connsiteY2" fmla="*/ 4975126 h 4975126"/>
              <a:gd name="connsiteX3" fmla="*/ 1 w 6869112"/>
              <a:gd name="connsiteY3" fmla="*/ 0 h 4975126"/>
            </a:gdLst>
            <a:ahLst/>
            <a:cxnLst>
              <a:cxn ang="0">
                <a:pos x="connsiteX0" y="connsiteY0"/>
              </a:cxn>
              <a:cxn ang="0">
                <a:pos x="connsiteX1" y="connsiteY1"/>
              </a:cxn>
              <a:cxn ang="0">
                <a:pos x="connsiteX2" y="connsiteY2"/>
              </a:cxn>
              <a:cxn ang="0">
                <a:pos x="connsiteX3" y="connsiteY3"/>
              </a:cxn>
            </a:cxnLst>
            <a:rect l="l" t="t" r="r" b="b"/>
            <a:pathLst>
              <a:path w="6869112" h="4975126">
                <a:moveTo>
                  <a:pt x="6869112" y="0"/>
                </a:moveTo>
                <a:lnTo>
                  <a:pt x="6869112" y="4975126"/>
                </a:lnTo>
                <a:lnTo>
                  <a:pt x="0" y="4975126"/>
                </a:lnTo>
                <a:lnTo>
                  <a:pt x="1"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F983E18A-8356-4C05-AA86-59628396F09C}" type="datetime4">
              <a:rPr lang="en-US" smtClean="0"/>
              <a:t>September 26,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3F89E07-CD75-49F7-0E54-E116911C9AE8}"/>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40071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EA93CC7-CB38-F753-0C0A-4EAB7D04B055}"/>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678" r="4678"/>
          <a:stretch/>
        </p:blipFill>
        <p:spPr>
          <a:xfrm rot="16200000">
            <a:off x="1831619" y="1988678"/>
            <a:ext cx="6858001" cy="2880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57347535-7C29-4646-AB4B-AD7ADFA1EC5F}" type="datetime4">
              <a:rPr lang="en-US" smtClean="0"/>
              <a:t>September 26,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10" name="Title 8">
            <a:extLst>
              <a:ext uri="{FF2B5EF4-FFF2-40B4-BE49-F238E27FC236}">
                <a16:creationId xmlns:a16="http://schemas.microsoft.com/office/drawing/2014/main" id="{62E49E7A-EE26-A574-2BA6-A1CF5C72D4C3}"/>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1" name="Text Placeholder 3">
            <a:extLst>
              <a:ext uri="{FF2B5EF4-FFF2-40B4-BE49-F238E27FC236}">
                <a16:creationId xmlns:a16="http://schemas.microsoft.com/office/drawing/2014/main" id="{0795738C-D898-0393-BB68-B238B648716F}"/>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74C591E6-C00F-C1F8-15EB-0920318EC326}"/>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588009DB-9DEC-C761-9F63-AC972B2A09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810AE74-A69E-D715-56F3-5934FF11CC3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1692126-DA4E-887C-E99A-721D7737DEEE}"/>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69856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 inhoud + patroon/foto 3">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2848F40-D88C-A8ED-DFA0-683C7CFBF64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6200000">
            <a:off x="5760941" y="941436"/>
            <a:ext cx="7886991" cy="4975127"/>
          </a:xfrm>
          <a:custGeom>
            <a:avLst/>
            <a:gdLst>
              <a:gd name="connsiteX0" fmla="*/ 7886991 w 7886991"/>
              <a:gd name="connsiteY0" fmla="*/ 0 h 4975127"/>
              <a:gd name="connsiteX1" fmla="*/ 7886991 w 7886991"/>
              <a:gd name="connsiteY1" fmla="*/ 439703 h 4975127"/>
              <a:gd name="connsiteX2" fmla="*/ 7372495 w 7886991"/>
              <a:gd name="connsiteY2" fmla="*/ 439703 h 4975127"/>
              <a:gd name="connsiteX3" fmla="*/ 7372495 w 7886991"/>
              <a:gd name="connsiteY3" fmla="*/ 4975127 h 4975127"/>
              <a:gd name="connsiteX4" fmla="*/ 514495 w 7886991"/>
              <a:gd name="connsiteY4" fmla="*/ 4975127 h 4975127"/>
              <a:gd name="connsiteX5" fmla="*/ 514495 w 7886991"/>
              <a:gd name="connsiteY5" fmla="*/ 159287 h 4975127"/>
              <a:gd name="connsiteX6" fmla="*/ 0 w 7886991"/>
              <a:gd name="connsiteY6" fmla="*/ 159287 h 4975127"/>
              <a:gd name="connsiteX7" fmla="*/ 0 w 7886991"/>
              <a:gd name="connsiteY7" fmla="*/ 0 h 49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6991" h="4975127">
                <a:moveTo>
                  <a:pt x="7886991" y="0"/>
                </a:moveTo>
                <a:lnTo>
                  <a:pt x="7886991" y="439703"/>
                </a:lnTo>
                <a:lnTo>
                  <a:pt x="7372495" y="439703"/>
                </a:lnTo>
                <a:lnTo>
                  <a:pt x="7372495" y="4975127"/>
                </a:lnTo>
                <a:lnTo>
                  <a:pt x="514495" y="4975127"/>
                </a:lnTo>
                <a:lnTo>
                  <a:pt x="514495" y="159287"/>
                </a:lnTo>
                <a:lnTo>
                  <a:pt x="0" y="159287"/>
                </a:lnTo>
                <a:lnTo>
                  <a:pt x="0" y="0"/>
                </a:lnTo>
                <a:close/>
              </a:path>
            </a:pathLst>
          </a:custGeom>
        </p:spPr>
      </p:pic>
      <p:sp>
        <p:nvSpPr>
          <p:cNvPr id="16" name="Picture Placeholder 15">
            <a:extLst>
              <a:ext uri="{FF2B5EF4-FFF2-40B4-BE49-F238E27FC236}">
                <a16:creationId xmlns:a16="http://schemas.microsoft.com/office/drawing/2014/main" id="{1096B116-79A6-E2F5-2F56-52A7018D66E5}"/>
              </a:ext>
            </a:extLst>
          </p:cNvPr>
          <p:cNvSpPr>
            <a:spLocks noGrp="1" noChangeAspect="1"/>
          </p:cNvSpPr>
          <p:nvPr>
            <p:ph type="pic" sz="quarter" idx="13" hasCustomPrompt="1"/>
          </p:nvPr>
        </p:nvSpPr>
        <p:spPr>
          <a:xfrm>
            <a:off x="7216875" y="1"/>
            <a:ext cx="4975124" cy="6857999"/>
          </a:xfrm>
          <a:custGeom>
            <a:avLst/>
            <a:gdLst>
              <a:gd name="connsiteX0" fmla="*/ 2006355 w 4975124"/>
              <a:gd name="connsiteY0" fmla="*/ 0 h 6857999"/>
              <a:gd name="connsiteX1" fmla="*/ 4975124 w 4975124"/>
              <a:gd name="connsiteY1" fmla="*/ 0 h 6857999"/>
              <a:gd name="connsiteX2" fmla="*/ 4975124 w 4975124"/>
              <a:gd name="connsiteY2" fmla="*/ 6857999 h 6857999"/>
              <a:gd name="connsiteX3" fmla="*/ 2006353 w 4975124"/>
              <a:gd name="connsiteY3" fmla="*/ 6857999 h 6857999"/>
              <a:gd name="connsiteX4" fmla="*/ 1735785 w 4975124"/>
              <a:gd name="connsiteY4" fmla="*/ 6693625 h 6857999"/>
              <a:gd name="connsiteX5" fmla="*/ 0 w 4975124"/>
              <a:gd name="connsiteY5" fmla="*/ 3429000 h 6857999"/>
              <a:gd name="connsiteX6" fmla="*/ 1735784 w 4975124"/>
              <a:gd name="connsiteY6" fmla="*/ 1643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5124" h="6857999">
                <a:moveTo>
                  <a:pt x="2006355" y="0"/>
                </a:moveTo>
                <a:lnTo>
                  <a:pt x="4975124" y="0"/>
                </a:lnTo>
                <a:lnTo>
                  <a:pt x="4975124" y="6857999"/>
                </a:lnTo>
                <a:lnTo>
                  <a:pt x="2006353" y="6857999"/>
                </a:lnTo>
                <a:lnTo>
                  <a:pt x="1735785" y="6693625"/>
                </a:lnTo>
                <a:cubicBezTo>
                  <a:pt x="688535" y="5986115"/>
                  <a:pt x="0" y="4787963"/>
                  <a:pt x="0" y="3429000"/>
                </a:cubicBezTo>
                <a:cubicBezTo>
                  <a:pt x="0" y="2070038"/>
                  <a:pt x="688535" y="871886"/>
                  <a:pt x="1735784" y="164376"/>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5812BC2-1117-44DF-BEC4-DA3763B9AE3E}" type="datetime4">
              <a:rPr lang="en-US" smtClean="0"/>
              <a:t>September 26,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11160128"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4A954ACF-6B35-A610-D684-45E079309484}"/>
              </a:ext>
            </a:extLst>
          </p:cNvPr>
          <p:cNvSpPr>
            <a:spLocks noGrp="1"/>
          </p:cNvSpPr>
          <p:nvPr>
            <p:ph type="body" sz="quarter" idx="31" hasCustomPrompt="1"/>
          </p:nvPr>
        </p:nvSpPr>
        <p:spPr>
          <a:xfrm>
            <a:off x="515936" y="1628775"/>
            <a:ext cx="1116012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46726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 inhoud + patroon/foto 4">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D5C514-92E9-E06E-E650-E399D8A7C47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8800" y="0"/>
            <a:ext cx="2895600" cy="6857999"/>
          </a:xfrm>
          <a:prstGeom prst="rect">
            <a:avLst/>
          </a:prstGeom>
        </p:spPr>
      </p:pic>
      <p:sp>
        <p:nvSpPr>
          <p:cNvPr id="8" name="Picture Placeholder 16">
            <a:extLst>
              <a:ext uri="{FF2B5EF4-FFF2-40B4-BE49-F238E27FC236}">
                <a16:creationId xmlns:a16="http://schemas.microsoft.com/office/drawing/2014/main" id="{4B895A2D-841E-656E-0A48-2304BE39785D}"/>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highlight>
                  <a:srgbClr val="FFFF00"/>
                </a:highlight>
                <a:latin typeface="+mn-lt"/>
              </a:defRPr>
            </a:lvl1pPr>
          </a:lstStyle>
          <a:p>
            <a:endParaRPr lang="nl-NL"/>
          </a:p>
        </p:txBody>
      </p:sp>
      <p:sp>
        <p:nvSpPr>
          <p:cNvPr id="2" name="Date Placeholder 1">
            <a:extLst>
              <a:ext uri="{FF2B5EF4-FFF2-40B4-BE49-F238E27FC236}">
                <a16:creationId xmlns:a16="http://schemas.microsoft.com/office/drawing/2014/main" id="{748E8234-18F8-5877-DBC5-2171158182ED}"/>
              </a:ext>
            </a:extLst>
          </p:cNvPr>
          <p:cNvSpPr>
            <a:spLocks noGrp="1"/>
          </p:cNvSpPr>
          <p:nvPr>
            <p:ph type="dt" sz="half" idx="24"/>
          </p:nvPr>
        </p:nvSpPr>
        <p:spPr/>
        <p:txBody>
          <a:bodyPr/>
          <a:lstStyle/>
          <a:p>
            <a:fld id="{6C284C3B-27D8-42B0-927F-55218B35D330}" type="datetime4">
              <a:rPr lang="en-US" smtClean="0"/>
              <a:t>September 26, 2025</a:t>
            </a:fld>
            <a:endParaRPr lang="en-BE"/>
          </a:p>
        </p:txBody>
      </p:sp>
      <p:sp>
        <p:nvSpPr>
          <p:cNvPr id="4" name="Footer Placeholder 3">
            <a:extLst>
              <a:ext uri="{FF2B5EF4-FFF2-40B4-BE49-F238E27FC236}">
                <a16:creationId xmlns:a16="http://schemas.microsoft.com/office/drawing/2014/main" id="{E69214A3-87A6-16AE-F2D6-2E3CA47ABEF5}"/>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90DAB234-D151-DAD3-69B7-1AE5212BC24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1">
            <a:extLst>
              <a:ext uri="{FF2B5EF4-FFF2-40B4-BE49-F238E27FC236}">
                <a16:creationId xmlns:a16="http://schemas.microsoft.com/office/drawing/2014/main" id="{3F08B6FD-E919-85C8-947E-D1B395FAEFFA}"/>
              </a:ext>
            </a:extLst>
          </p:cNvPr>
          <p:cNvSpPr>
            <a:spLocks noGrp="1"/>
          </p:cNvSpPr>
          <p:nvPr>
            <p:ph type="title" hasCustomPrompt="1"/>
          </p:nvPr>
        </p:nvSpPr>
        <p:spPr>
          <a:xfrm>
            <a:off x="515937" y="304419"/>
            <a:ext cx="5580063" cy="1116012"/>
          </a:xfrm>
        </p:spPr>
        <p:txBody>
          <a:bodyPr/>
          <a:lstStyle/>
          <a:p>
            <a:r>
              <a:rPr lang="en-GB"/>
              <a:t>Korte of </a:t>
            </a:r>
            <a:r>
              <a:rPr lang="en-GB" err="1"/>
              <a:t>lange</a:t>
            </a:r>
            <a:r>
              <a:rPr lang="en-GB"/>
              <a:t> </a:t>
            </a:r>
            <a:r>
              <a:rPr lang="en-GB" err="1"/>
              <a:t>titel</a:t>
            </a:r>
            <a:endParaRPr lang="en-BE"/>
          </a:p>
        </p:txBody>
      </p:sp>
      <p:sp>
        <p:nvSpPr>
          <p:cNvPr id="3" name="Text Placeholder 9">
            <a:extLst>
              <a:ext uri="{FF2B5EF4-FFF2-40B4-BE49-F238E27FC236}">
                <a16:creationId xmlns:a16="http://schemas.microsoft.com/office/drawing/2014/main" id="{9E499908-07C6-7818-C96C-B7C3E4186430}"/>
              </a:ext>
            </a:extLst>
          </p:cNvPr>
          <p:cNvSpPr>
            <a:spLocks noGrp="1"/>
          </p:cNvSpPr>
          <p:nvPr>
            <p:ph type="body" sz="quarter" idx="31" hasCustomPrompt="1"/>
          </p:nvPr>
        </p:nvSpPr>
        <p:spPr>
          <a:xfrm>
            <a:off x="515936" y="1628775"/>
            <a:ext cx="5580064"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1688608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 f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506991EA-06EF-3B60-FD2C-7C0AC09B16C7}"/>
              </a:ext>
            </a:extLst>
          </p:cNvPr>
          <p:cNvSpPr>
            <a:spLocks noGrp="1"/>
          </p:cNvSpPr>
          <p:nvPr>
            <p:ph type="pic" sz="quarter" idx="12"/>
          </p:nvPr>
        </p:nvSpPr>
        <p:spPr>
          <a:xfrm>
            <a:off x="515938" y="1628775"/>
            <a:ext cx="11160127"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CFD72429-0723-40A5-3170-4D17676F34B6}"/>
              </a:ext>
            </a:extLst>
          </p:cNvPr>
          <p:cNvSpPr>
            <a:spLocks noGrp="1"/>
          </p:cNvSpPr>
          <p:nvPr>
            <p:ph type="dt" sz="half" idx="13"/>
          </p:nvPr>
        </p:nvSpPr>
        <p:spPr/>
        <p:txBody>
          <a:bodyPr/>
          <a:lstStyle/>
          <a:p>
            <a:fld id="{B89809BE-53FE-4ABE-97EF-0FEC1F1E990D}" type="datetime4">
              <a:rPr lang="en-US" smtClean="0"/>
              <a:t>September 26, 2025</a:t>
            </a:fld>
            <a:endParaRPr lang="en-BE"/>
          </a:p>
        </p:txBody>
      </p:sp>
      <p:sp>
        <p:nvSpPr>
          <p:cNvPr id="4" name="Footer Placeholder 3">
            <a:extLst>
              <a:ext uri="{FF2B5EF4-FFF2-40B4-BE49-F238E27FC236}">
                <a16:creationId xmlns:a16="http://schemas.microsoft.com/office/drawing/2014/main" id="{10261C57-D71C-CAB2-7ED7-A8063BE4BA56}"/>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0069233-49DA-4816-53E9-F47C1D1E7619}"/>
              </a:ext>
            </a:extLst>
          </p:cNvPr>
          <p:cNvSpPr>
            <a:spLocks noGrp="1"/>
          </p:cNvSpPr>
          <p:nvPr>
            <p:ph type="sldNum" sz="quarter" idx="15"/>
          </p:nvPr>
        </p:nvSpPr>
        <p:spPr/>
        <p:txBody>
          <a:bodyPr/>
          <a:lstStyle/>
          <a:p>
            <a:fld id="{8B70248A-FD0F-534C-919E-E8EB9B0FC062}" type="slidenum">
              <a:rPr lang="en-BE" smtClean="0"/>
              <a:pPr/>
              <a:t>‹nr.›</a:t>
            </a:fld>
            <a:endParaRPr lang="en-BE"/>
          </a:p>
        </p:txBody>
      </p:sp>
      <p:sp>
        <p:nvSpPr>
          <p:cNvPr id="6" name="Title 5">
            <a:extLst>
              <a:ext uri="{FF2B5EF4-FFF2-40B4-BE49-F238E27FC236}">
                <a16:creationId xmlns:a16="http://schemas.microsoft.com/office/drawing/2014/main" id="{C844E5DC-026F-CDF7-781F-11FDFF7DB6DD}"/>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800329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2 foto's">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471646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Date Placeholder 4">
            <a:extLst>
              <a:ext uri="{FF2B5EF4-FFF2-40B4-BE49-F238E27FC236}">
                <a16:creationId xmlns:a16="http://schemas.microsoft.com/office/drawing/2014/main" id="{D0A6244F-806F-5491-7115-FB10619AC55E}"/>
              </a:ext>
            </a:extLst>
          </p:cNvPr>
          <p:cNvSpPr>
            <a:spLocks noGrp="1"/>
          </p:cNvSpPr>
          <p:nvPr>
            <p:ph type="dt" sz="half" idx="23"/>
          </p:nvPr>
        </p:nvSpPr>
        <p:spPr/>
        <p:txBody>
          <a:bodyPr/>
          <a:lstStyle/>
          <a:p>
            <a:fld id="{C26E3B6F-42EA-4209-A4D0-23ADBA701ED9}" type="datetime4">
              <a:rPr lang="en-US" smtClean="0"/>
              <a:t>September 26, 2025</a:t>
            </a:fld>
            <a:endParaRPr lang="en-BE"/>
          </a:p>
        </p:txBody>
      </p:sp>
      <p:sp>
        <p:nvSpPr>
          <p:cNvPr id="6" name="Footer Placeholder 5">
            <a:extLst>
              <a:ext uri="{FF2B5EF4-FFF2-40B4-BE49-F238E27FC236}">
                <a16:creationId xmlns:a16="http://schemas.microsoft.com/office/drawing/2014/main" id="{1F29F7A2-A74D-7423-942C-E2F49D36D29B}"/>
              </a:ext>
            </a:extLst>
          </p:cNvPr>
          <p:cNvSpPr>
            <a:spLocks noGrp="1"/>
          </p:cNvSpPr>
          <p:nvPr>
            <p:ph type="ftr" sz="quarter" idx="24"/>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82925B8C-1065-E0A6-9195-CF00D19C1459}"/>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8" name="Title 7">
            <a:extLst>
              <a:ext uri="{FF2B5EF4-FFF2-40B4-BE49-F238E27FC236}">
                <a16:creationId xmlns:a16="http://schemas.microsoft.com/office/drawing/2014/main" id="{BD8FEF1C-7197-4C87-163A-AAB28347EFE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945708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1628775"/>
            <a:ext cx="5322092" cy="3600449"/>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Text Placeholder 5">
            <a:extLst>
              <a:ext uri="{FF2B5EF4-FFF2-40B4-BE49-F238E27FC236}">
                <a16:creationId xmlns:a16="http://schemas.microsoft.com/office/drawing/2014/main" id="{69623CF8-69A2-EA1C-7007-2B384F0374DA}"/>
              </a:ext>
            </a:extLst>
          </p:cNvPr>
          <p:cNvSpPr>
            <a:spLocks noGrp="1"/>
          </p:cNvSpPr>
          <p:nvPr>
            <p:ph type="body" sz="quarter" idx="27" hasCustomPrompt="1"/>
          </p:nvPr>
        </p:nvSpPr>
        <p:spPr>
          <a:xfrm>
            <a:off x="6353973" y="5459867"/>
            <a:ext cx="5322089" cy="885371"/>
          </a:xfrm>
          <a:prstGeom prst="rect">
            <a:avLst/>
          </a:prstGeom>
        </p:spPr>
        <p:txBody>
          <a:bodyPr>
            <a:normAutofit/>
          </a:bodyPr>
          <a:lstStyle/>
          <a:p>
            <a:pPr lvl="0"/>
            <a:r>
              <a:rPr lang="nl-BE"/>
              <a:t>Klik om tekst toe te voegen. Voor bullets, selecteer je je tekst + TAB-toets.</a:t>
            </a:r>
          </a:p>
        </p:txBody>
      </p:sp>
      <p:sp>
        <p:nvSpPr>
          <p:cNvPr id="7" name="Text Placeholder 5">
            <a:extLst>
              <a:ext uri="{FF2B5EF4-FFF2-40B4-BE49-F238E27FC236}">
                <a16:creationId xmlns:a16="http://schemas.microsoft.com/office/drawing/2014/main" id="{22FAF860-9A85-8B4B-9BAD-7AA4ED879E1A}"/>
              </a:ext>
            </a:extLst>
          </p:cNvPr>
          <p:cNvSpPr>
            <a:spLocks noGrp="1"/>
          </p:cNvSpPr>
          <p:nvPr>
            <p:ph type="body" sz="quarter" idx="28" hasCustomPrompt="1"/>
          </p:nvPr>
        </p:nvSpPr>
        <p:spPr>
          <a:xfrm>
            <a:off x="515938" y="5459867"/>
            <a:ext cx="5322089" cy="885371"/>
          </a:xfrm>
          <a:prstGeom prst="rect">
            <a:avLst/>
          </a:prstGeom>
        </p:spPr>
        <p:txBody>
          <a:bodyPr>
            <a:normAutofit/>
          </a:bodyPr>
          <a:lstStyle/>
          <a:p>
            <a:pPr lvl="0"/>
            <a:r>
              <a:rPr lang="nl-BE"/>
              <a:t>Klik om tekst toe te voegen. Voor bullets, selecteer je je tekst + TAB-toets.</a:t>
            </a:r>
          </a:p>
        </p:txBody>
      </p:sp>
      <p:sp>
        <p:nvSpPr>
          <p:cNvPr id="5" name="Date Placeholder 4">
            <a:extLst>
              <a:ext uri="{FF2B5EF4-FFF2-40B4-BE49-F238E27FC236}">
                <a16:creationId xmlns:a16="http://schemas.microsoft.com/office/drawing/2014/main" id="{AD7A9DE9-EFB2-7D16-47CA-52EECA882CC9}"/>
              </a:ext>
            </a:extLst>
          </p:cNvPr>
          <p:cNvSpPr>
            <a:spLocks noGrp="1"/>
          </p:cNvSpPr>
          <p:nvPr>
            <p:ph type="dt" sz="half" idx="29"/>
          </p:nvPr>
        </p:nvSpPr>
        <p:spPr/>
        <p:txBody>
          <a:bodyPr/>
          <a:lstStyle/>
          <a:p>
            <a:fld id="{1F48614C-D2F1-4A5F-9AEC-1A66E833860F}" type="datetime4">
              <a:rPr lang="en-US" smtClean="0"/>
              <a:t>September 26, 2025</a:t>
            </a:fld>
            <a:endParaRPr lang="en-BE"/>
          </a:p>
        </p:txBody>
      </p:sp>
      <p:sp>
        <p:nvSpPr>
          <p:cNvPr id="8" name="Footer Placeholder 7">
            <a:extLst>
              <a:ext uri="{FF2B5EF4-FFF2-40B4-BE49-F238E27FC236}">
                <a16:creationId xmlns:a16="http://schemas.microsoft.com/office/drawing/2014/main" id="{1373C4FE-C55D-7D64-F809-C4F2E7C34076}"/>
              </a:ext>
            </a:extLst>
          </p:cNvPr>
          <p:cNvSpPr>
            <a:spLocks noGrp="1"/>
          </p:cNvSpPr>
          <p:nvPr>
            <p:ph type="ftr" sz="quarter" idx="30"/>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2AAFCC75-91E8-718E-2D1C-D250A6FDCF29}"/>
              </a:ext>
            </a:extLst>
          </p:cNvPr>
          <p:cNvSpPr>
            <a:spLocks noGrp="1"/>
          </p:cNvSpPr>
          <p:nvPr>
            <p:ph type="sldNum" sz="quarter" idx="31"/>
          </p:nvPr>
        </p:nvSpPr>
        <p:spPr/>
        <p:txBody>
          <a:bodyPr/>
          <a:lstStyle/>
          <a:p>
            <a:fld id="{8B70248A-FD0F-534C-919E-E8EB9B0FC062}" type="slidenum">
              <a:rPr lang="en-BE" smtClean="0"/>
              <a:pPr/>
              <a:t>‹nr.›</a:t>
            </a:fld>
            <a:endParaRPr lang="en-BE"/>
          </a:p>
        </p:txBody>
      </p:sp>
      <p:sp>
        <p:nvSpPr>
          <p:cNvPr id="10" name="Title 9">
            <a:extLst>
              <a:ext uri="{FF2B5EF4-FFF2-40B4-BE49-F238E27FC236}">
                <a16:creationId xmlns:a16="http://schemas.microsoft.com/office/drawing/2014/main" id="{864E0F21-B9EA-9C0C-3962-EA1D720A4AA4}"/>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228110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foto's + inhoud">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931BFD56-8C3E-C8D1-57EC-3862F2706160}"/>
              </a:ext>
            </a:extLst>
          </p:cNvPr>
          <p:cNvSpPr>
            <a:spLocks noGrp="1"/>
          </p:cNvSpPr>
          <p:nvPr>
            <p:ph type="pic" sz="quarter" idx="12"/>
          </p:nvPr>
        </p:nvSpPr>
        <p:spPr>
          <a:xfrm>
            <a:off x="6353973"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C3D2341-AD80-60EB-67A1-1D24129CB811}"/>
              </a:ext>
            </a:extLst>
          </p:cNvPr>
          <p:cNvSpPr>
            <a:spLocks noGrp="1"/>
          </p:cNvSpPr>
          <p:nvPr>
            <p:ph type="pic" sz="quarter" idx="22"/>
          </p:nvPr>
        </p:nvSpPr>
        <p:spPr>
          <a:xfrm>
            <a:off x="515935" y="512763"/>
            <a:ext cx="5322092" cy="42558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69CF9B73-52C0-6E92-3AE3-A118A967F17E}"/>
              </a:ext>
            </a:extLst>
          </p:cNvPr>
          <p:cNvSpPr>
            <a:spLocks noGrp="1"/>
          </p:cNvSpPr>
          <p:nvPr>
            <p:ph type="body" sz="quarter" idx="28" hasCustomPrompt="1"/>
          </p:nvPr>
        </p:nvSpPr>
        <p:spPr>
          <a:xfrm>
            <a:off x="515938"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5" name="Text Placeholder 5">
            <a:extLst>
              <a:ext uri="{FF2B5EF4-FFF2-40B4-BE49-F238E27FC236}">
                <a16:creationId xmlns:a16="http://schemas.microsoft.com/office/drawing/2014/main" id="{68F50887-F98A-DF81-BC95-3B9A71975BF3}"/>
              </a:ext>
            </a:extLst>
          </p:cNvPr>
          <p:cNvSpPr>
            <a:spLocks noGrp="1"/>
          </p:cNvSpPr>
          <p:nvPr>
            <p:ph type="body" sz="quarter" idx="29" hasCustomPrompt="1"/>
          </p:nvPr>
        </p:nvSpPr>
        <p:spPr>
          <a:xfrm>
            <a:off x="6353973" y="4999227"/>
            <a:ext cx="5322089" cy="1346010"/>
          </a:xfrm>
          <a:prstGeom prst="rect">
            <a:avLst/>
          </a:prstGeom>
        </p:spPr>
        <p:txBody>
          <a:bodyPr>
            <a:normAutofit/>
          </a:bodyPr>
          <a:lstStyle/>
          <a:p>
            <a:pPr lvl="0"/>
            <a:r>
              <a:rPr lang="nl-BE"/>
              <a:t>Klik om tekst toe te voegen. </a:t>
            </a:r>
            <a:br>
              <a:rPr lang="nl-BE"/>
            </a:br>
            <a:r>
              <a:rPr lang="nl-BE"/>
              <a:t>Voor bullets, selecteer je je tekst + TAB-toets.</a:t>
            </a:r>
          </a:p>
        </p:txBody>
      </p:sp>
      <p:sp>
        <p:nvSpPr>
          <p:cNvPr id="6" name="Date Placeholder 5">
            <a:extLst>
              <a:ext uri="{FF2B5EF4-FFF2-40B4-BE49-F238E27FC236}">
                <a16:creationId xmlns:a16="http://schemas.microsoft.com/office/drawing/2014/main" id="{ABEF5975-8321-45D4-07EB-9E74F376AEEA}"/>
              </a:ext>
            </a:extLst>
          </p:cNvPr>
          <p:cNvSpPr>
            <a:spLocks noGrp="1"/>
          </p:cNvSpPr>
          <p:nvPr>
            <p:ph type="dt" sz="half" idx="30"/>
          </p:nvPr>
        </p:nvSpPr>
        <p:spPr/>
        <p:txBody>
          <a:bodyPr/>
          <a:lstStyle/>
          <a:p>
            <a:fld id="{41180CC7-99F5-41E8-A207-AC7562EA2F60}" type="datetime4">
              <a:rPr lang="en-US" smtClean="0"/>
              <a:t>September 26, 2025</a:t>
            </a:fld>
            <a:endParaRPr lang="en-BE"/>
          </a:p>
        </p:txBody>
      </p:sp>
      <p:sp>
        <p:nvSpPr>
          <p:cNvPr id="7" name="Footer Placeholder 6">
            <a:extLst>
              <a:ext uri="{FF2B5EF4-FFF2-40B4-BE49-F238E27FC236}">
                <a16:creationId xmlns:a16="http://schemas.microsoft.com/office/drawing/2014/main" id="{6924D501-7CD2-9F39-B321-DC8B3E977227}"/>
              </a:ext>
            </a:extLst>
          </p:cNvPr>
          <p:cNvSpPr>
            <a:spLocks noGrp="1"/>
          </p:cNvSpPr>
          <p:nvPr>
            <p:ph type="ftr" sz="quarter" idx="31"/>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238388B1-BD89-FAD6-4602-314863A04746}"/>
              </a:ext>
            </a:extLst>
          </p:cNvPr>
          <p:cNvSpPr>
            <a:spLocks noGrp="1"/>
          </p:cNvSpPr>
          <p:nvPr>
            <p:ph type="sldNum" sz="quarter" idx="32"/>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698948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3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F7D9D2E6-A91D-4812-424C-BC8C7F17FE8C}"/>
              </a:ext>
            </a:extLst>
          </p:cNvPr>
          <p:cNvSpPr>
            <a:spLocks noGrp="1"/>
          </p:cNvSpPr>
          <p:nvPr>
            <p:ph type="pic" sz="quarter" idx="23"/>
          </p:nvPr>
        </p:nvSpPr>
        <p:spPr>
          <a:xfrm>
            <a:off x="8436064"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1" name="Picture Placeholder 6">
            <a:extLst>
              <a:ext uri="{FF2B5EF4-FFF2-40B4-BE49-F238E27FC236}">
                <a16:creationId xmlns:a16="http://schemas.microsoft.com/office/drawing/2014/main" id="{019247B9-13DD-C7F3-D414-BE067BAF8B86}"/>
              </a:ext>
            </a:extLst>
          </p:cNvPr>
          <p:cNvSpPr>
            <a:spLocks noGrp="1"/>
          </p:cNvSpPr>
          <p:nvPr>
            <p:ph type="pic" sz="quarter" idx="24"/>
          </p:nvPr>
        </p:nvSpPr>
        <p:spPr>
          <a:xfrm>
            <a:off x="4476000" y="1628775"/>
            <a:ext cx="3240000" cy="3013721"/>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Text Placeholder 5">
            <a:extLst>
              <a:ext uri="{FF2B5EF4-FFF2-40B4-BE49-F238E27FC236}">
                <a16:creationId xmlns:a16="http://schemas.microsoft.com/office/drawing/2014/main" id="{C4F7EF4C-452C-8E28-7E21-BED4F04BD18C}"/>
              </a:ext>
            </a:extLst>
          </p:cNvPr>
          <p:cNvSpPr>
            <a:spLocks noGrp="1"/>
          </p:cNvSpPr>
          <p:nvPr>
            <p:ph type="body" sz="quarter" idx="28" hasCustomPrompt="1"/>
          </p:nvPr>
        </p:nvSpPr>
        <p:spPr>
          <a:xfrm>
            <a:off x="515939" y="4999227"/>
            <a:ext cx="3240000" cy="1346010"/>
          </a:xfrm>
          <a:prstGeom prst="rect">
            <a:avLst/>
          </a:prstGeom>
        </p:spPr>
        <p:txBody>
          <a:bodyPr>
            <a:normAutofit/>
          </a:bodyPr>
          <a:lstStyle/>
          <a:p>
            <a:pPr lvl="0"/>
            <a:r>
              <a:rPr lang="nl-BE"/>
              <a:t>Klik om tekst toe te voegen. Voor bullets, selecteer je je tekst + TAB-toets.</a:t>
            </a:r>
          </a:p>
        </p:txBody>
      </p:sp>
      <p:sp>
        <p:nvSpPr>
          <p:cNvPr id="4" name="Text Placeholder 5">
            <a:extLst>
              <a:ext uri="{FF2B5EF4-FFF2-40B4-BE49-F238E27FC236}">
                <a16:creationId xmlns:a16="http://schemas.microsoft.com/office/drawing/2014/main" id="{752449EB-F04E-DE0D-66E1-10B82F53D5DB}"/>
              </a:ext>
            </a:extLst>
          </p:cNvPr>
          <p:cNvSpPr>
            <a:spLocks noGrp="1"/>
          </p:cNvSpPr>
          <p:nvPr>
            <p:ph type="body" sz="quarter" idx="29" hasCustomPrompt="1"/>
          </p:nvPr>
        </p:nvSpPr>
        <p:spPr>
          <a:xfrm>
            <a:off x="4475999" y="4999227"/>
            <a:ext cx="3240000" cy="1346010"/>
          </a:xfrm>
          <a:prstGeom prst="rect">
            <a:avLst/>
          </a:prstGeom>
        </p:spPr>
        <p:txBody>
          <a:bodyPr>
            <a:normAutofit/>
          </a:bodyPr>
          <a:lstStyle/>
          <a:p>
            <a:pPr lvl="0"/>
            <a:r>
              <a:rPr lang="nl-BE"/>
              <a:t>Klik om tekst toe te voegen. Voor bullets, selecteer je je tekst + TAB-toets.</a:t>
            </a:r>
          </a:p>
        </p:txBody>
      </p:sp>
      <p:sp>
        <p:nvSpPr>
          <p:cNvPr id="6" name="Text Placeholder 5">
            <a:extLst>
              <a:ext uri="{FF2B5EF4-FFF2-40B4-BE49-F238E27FC236}">
                <a16:creationId xmlns:a16="http://schemas.microsoft.com/office/drawing/2014/main" id="{7C744BF5-7026-442A-A492-B1A15116DA64}"/>
              </a:ext>
            </a:extLst>
          </p:cNvPr>
          <p:cNvSpPr>
            <a:spLocks noGrp="1"/>
          </p:cNvSpPr>
          <p:nvPr>
            <p:ph type="body" sz="quarter" idx="30" hasCustomPrompt="1"/>
          </p:nvPr>
        </p:nvSpPr>
        <p:spPr>
          <a:xfrm>
            <a:off x="8436059" y="4999227"/>
            <a:ext cx="3240000" cy="1346010"/>
          </a:xfrm>
          <a:prstGeom prst="rect">
            <a:avLst/>
          </a:prstGeom>
        </p:spPr>
        <p:txBody>
          <a:bodyPr>
            <a:normAutofit/>
          </a:bodyPr>
          <a:lstStyle/>
          <a:p>
            <a:pPr lvl="0"/>
            <a:r>
              <a:rPr lang="nl-BE"/>
              <a:t>Klik om tekst toe te voegen. Voor bullets, selecteer je je tekst + TAB-toets.</a:t>
            </a:r>
          </a:p>
        </p:txBody>
      </p:sp>
      <p:sp>
        <p:nvSpPr>
          <p:cNvPr id="7" name="Date Placeholder 6">
            <a:extLst>
              <a:ext uri="{FF2B5EF4-FFF2-40B4-BE49-F238E27FC236}">
                <a16:creationId xmlns:a16="http://schemas.microsoft.com/office/drawing/2014/main" id="{DFFBB62A-2ECF-D1B9-4A91-8CBD38543740}"/>
              </a:ext>
            </a:extLst>
          </p:cNvPr>
          <p:cNvSpPr>
            <a:spLocks noGrp="1"/>
          </p:cNvSpPr>
          <p:nvPr>
            <p:ph type="dt" sz="half" idx="31"/>
          </p:nvPr>
        </p:nvSpPr>
        <p:spPr/>
        <p:txBody>
          <a:bodyPr/>
          <a:lstStyle/>
          <a:p>
            <a:fld id="{3399EBEA-97FF-4CBF-8BED-FAEDA705AD88}" type="datetime4">
              <a:rPr lang="en-US" smtClean="0"/>
              <a:t>September 26, 2025</a:t>
            </a:fld>
            <a:endParaRPr lang="en-BE"/>
          </a:p>
        </p:txBody>
      </p:sp>
      <p:sp>
        <p:nvSpPr>
          <p:cNvPr id="8" name="Footer Placeholder 7">
            <a:extLst>
              <a:ext uri="{FF2B5EF4-FFF2-40B4-BE49-F238E27FC236}">
                <a16:creationId xmlns:a16="http://schemas.microsoft.com/office/drawing/2014/main" id="{82F7B873-55F7-E68B-22E2-78986BB51949}"/>
              </a:ext>
            </a:extLst>
          </p:cNvPr>
          <p:cNvSpPr>
            <a:spLocks noGrp="1"/>
          </p:cNvSpPr>
          <p:nvPr>
            <p:ph type="ftr" sz="quarter" idx="32"/>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31ACFFAB-ED95-6FD7-4DED-30BF7EC903BD}"/>
              </a:ext>
            </a:extLst>
          </p:cNvPr>
          <p:cNvSpPr>
            <a:spLocks noGrp="1"/>
          </p:cNvSpPr>
          <p:nvPr>
            <p:ph type="sldNum" sz="quarter" idx="33"/>
          </p:nvPr>
        </p:nvSpPr>
        <p:spPr/>
        <p:txBody>
          <a:bodyPr/>
          <a:lstStyle/>
          <a:p>
            <a:fld id="{8B70248A-FD0F-534C-919E-E8EB9B0FC062}" type="slidenum">
              <a:rPr lang="en-BE" smtClean="0"/>
              <a:pPr/>
              <a:t>‹nr.›</a:t>
            </a:fld>
            <a:endParaRPr lang="en-BE"/>
          </a:p>
        </p:txBody>
      </p:sp>
      <p:sp>
        <p:nvSpPr>
          <p:cNvPr id="12" name="Title 11">
            <a:extLst>
              <a:ext uri="{FF2B5EF4-FFF2-40B4-BE49-F238E27FC236}">
                <a16:creationId xmlns:a16="http://schemas.microsoft.com/office/drawing/2014/main" id="{7A04E92B-E31D-4895-4A04-C8200173891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40235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 4 foto's + inhoud">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3062B1-E0B7-191B-BA03-C0020B4F9FDF}"/>
              </a:ext>
            </a:extLst>
          </p:cNvPr>
          <p:cNvSpPr>
            <a:spLocks noGrp="1"/>
          </p:cNvSpPr>
          <p:nvPr>
            <p:ph type="pic" sz="quarter" idx="22"/>
          </p:nvPr>
        </p:nvSpPr>
        <p:spPr>
          <a:xfrm>
            <a:off x="515938"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02A4B165-1D40-EBFD-187F-3BE031A7B8A1}"/>
              </a:ext>
            </a:extLst>
          </p:cNvPr>
          <p:cNvSpPr>
            <a:spLocks noGrp="1"/>
          </p:cNvSpPr>
          <p:nvPr>
            <p:ph type="pic" sz="quarter" idx="23"/>
          </p:nvPr>
        </p:nvSpPr>
        <p:spPr>
          <a:xfrm>
            <a:off x="3395062"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5D59FEF4-C42C-4B1B-0CF0-DBCDC173C4A3}"/>
              </a:ext>
            </a:extLst>
          </p:cNvPr>
          <p:cNvSpPr>
            <a:spLocks noGrp="1"/>
          </p:cNvSpPr>
          <p:nvPr>
            <p:ph type="pic" sz="quarter" idx="25"/>
          </p:nvPr>
        </p:nvSpPr>
        <p:spPr>
          <a:xfrm>
            <a:off x="6274185"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D33C1550-6F0B-26D1-1835-80C89C44BC6B}"/>
              </a:ext>
            </a:extLst>
          </p:cNvPr>
          <p:cNvSpPr>
            <a:spLocks noGrp="1"/>
          </p:cNvSpPr>
          <p:nvPr>
            <p:ph type="pic" sz="quarter" idx="27"/>
          </p:nvPr>
        </p:nvSpPr>
        <p:spPr>
          <a:xfrm>
            <a:off x="9153307" y="1628775"/>
            <a:ext cx="2519362" cy="2687775"/>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2" name="Text Placeholder 5">
            <a:extLst>
              <a:ext uri="{FF2B5EF4-FFF2-40B4-BE49-F238E27FC236}">
                <a16:creationId xmlns:a16="http://schemas.microsoft.com/office/drawing/2014/main" id="{F5E7CAD3-C36D-B26A-C4BA-E7D492F244DB}"/>
              </a:ext>
            </a:extLst>
          </p:cNvPr>
          <p:cNvSpPr>
            <a:spLocks noGrp="1"/>
          </p:cNvSpPr>
          <p:nvPr>
            <p:ph type="body" sz="quarter" idx="26" hasCustomPrompt="1"/>
          </p:nvPr>
        </p:nvSpPr>
        <p:spPr>
          <a:xfrm>
            <a:off x="515938" y="4755500"/>
            <a:ext cx="2523601" cy="1243417"/>
          </a:xfrm>
          <a:prstGeom prst="rect">
            <a:avLst/>
          </a:prstGeom>
        </p:spPr>
        <p:txBody>
          <a:bodyPr>
            <a:normAutofit/>
          </a:bodyPr>
          <a:lstStyle/>
          <a:p>
            <a:pPr lvl="0"/>
            <a:r>
              <a:rPr lang="nl-BE"/>
              <a:t>Klik om tekst toe te voegen. </a:t>
            </a:r>
          </a:p>
        </p:txBody>
      </p:sp>
      <p:sp>
        <p:nvSpPr>
          <p:cNvPr id="23" name="Text Placeholder 5">
            <a:extLst>
              <a:ext uri="{FF2B5EF4-FFF2-40B4-BE49-F238E27FC236}">
                <a16:creationId xmlns:a16="http://schemas.microsoft.com/office/drawing/2014/main" id="{0FFCF4A2-50EA-B802-5057-70EBA453F3A2}"/>
              </a:ext>
            </a:extLst>
          </p:cNvPr>
          <p:cNvSpPr>
            <a:spLocks noGrp="1"/>
          </p:cNvSpPr>
          <p:nvPr>
            <p:ph type="body" sz="quarter" idx="35" hasCustomPrompt="1"/>
          </p:nvPr>
        </p:nvSpPr>
        <p:spPr>
          <a:xfrm>
            <a:off x="3386589" y="4755500"/>
            <a:ext cx="2523601" cy="1243417"/>
          </a:xfrm>
          <a:prstGeom prst="rect">
            <a:avLst/>
          </a:prstGeom>
        </p:spPr>
        <p:txBody>
          <a:bodyPr>
            <a:normAutofit/>
          </a:bodyPr>
          <a:lstStyle/>
          <a:p>
            <a:pPr lvl="0"/>
            <a:r>
              <a:rPr lang="nl-BE"/>
              <a:t>Klik om tekst toe te voegen. </a:t>
            </a:r>
          </a:p>
        </p:txBody>
      </p:sp>
      <p:sp>
        <p:nvSpPr>
          <p:cNvPr id="24" name="Text Placeholder 5">
            <a:extLst>
              <a:ext uri="{FF2B5EF4-FFF2-40B4-BE49-F238E27FC236}">
                <a16:creationId xmlns:a16="http://schemas.microsoft.com/office/drawing/2014/main" id="{301D5121-35A0-F1BD-C9DC-6A29D2F765DF}"/>
              </a:ext>
            </a:extLst>
          </p:cNvPr>
          <p:cNvSpPr>
            <a:spLocks noGrp="1"/>
          </p:cNvSpPr>
          <p:nvPr>
            <p:ph type="body" sz="quarter" idx="36" hasCustomPrompt="1"/>
          </p:nvPr>
        </p:nvSpPr>
        <p:spPr>
          <a:xfrm>
            <a:off x="6269947" y="4755500"/>
            <a:ext cx="2523601" cy="1243417"/>
          </a:xfrm>
          <a:prstGeom prst="rect">
            <a:avLst/>
          </a:prstGeom>
        </p:spPr>
        <p:txBody>
          <a:bodyPr>
            <a:normAutofit/>
          </a:bodyPr>
          <a:lstStyle/>
          <a:p>
            <a:pPr lvl="0"/>
            <a:r>
              <a:rPr lang="nl-BE"/>
              <a:t>Klik om tekst toe te voegen. </a:t>
            </a:r>
          </a:p>
        </p:txBody>
      </p:sp>
      <p:sp>
        <p:nvSpPr>
          <p:cNvPr id="25" name="Text Placeholder 5">
            <a:extLst>
              <a:ext uri="{FF2B5EF4-FFF2-40B4-BE49-F238E27FC236}">
                <a16:creationId xmlns:a16="http://schemas.microsoft.com/office/drawing/2014/main" id="{6921CDFB-6A3F-48EA-AF9D-7BB9C210BC95}"/>
              </a:ext>
            </a:extLst>
          </p:cNvPr>
          <p:cNvSpPr>
            <a:spLocks noGrp="1"/>
          </p:cNvSpPr>
          <p:nvPr>
            <p:ph type="body" sz="quarter" idx="37" hasCustomPrompt="1"/>
          </p:nvPr>
        </p:nvSpPr>
        <p:spPr>
          <a:xfrm>
            <a:off x="9152461" y="4755500"/>
            <a:ext cx="2523601" cy="1243417"/>
          </a:xfrm>
          <a:prstGeom prst="rect">
            <a:avLst/>
          </a:prstGeom>
        </p:spPr>
        <p:txBody>
          <a:bodyPr>
            <a:normAutofit/>
          </a:bodyPr>
          <a:lstStyle/>
          <a:p>
            <a:pPr lvl="0"/>
            <a:r>
              <a:rPr lang="nl-BE"/>
              <a:t>Klik om tekst toe te voegen. </a:t>
            </a:r>
          </a:p>
        </p:txBody>
      </p:sp>
      <p:sp>
        <p:nvSpPr>
          <p:cNvPr id="3" name="Date Placeholder 2">
            <a:extLst>
              <a:ext uri="{FF2B5EF4-FFF2-40B4-BE49-F238E27FC236}">
                <a16:creationId xmlns:a16="http://schemas.microsoft.com/office/drawing/2014/main" id="{37919298-2971-3124-30A7-C87B7895BA28}"/>
              </a:ext>
            </a:extLst>
          </p:cNvPr>
          <p:cNvSpPr>
            <a:spLocks noGrp="1"/>
          </p:cNvSpPr>
          <p:nvPr>
            <p:ph type="dt" sz="half" idx="38"/>
          </p:nvPr>
        </p:nvSpPr>
        <p:spPr/>
        <p:txBody>
          <a:bodyPr/>
          <a:lstStyle/>
          <a:p>
            <a:fld id="{23F100BE-2251-4668-AC91-55E2814C2609}" type="datetime4">
              <a:rPr lang="en-US" smtClean="0"/>
              <a:t>September 26, 2025</a:t>
            </a:fld>
            <a:endParaRPr lang="en-BE"/>
          </a:p>
        </p:txBody>
      </p:sp>
      <p:sp>
        <p:nvSpPr>
          <p:cNvPr id="6" name="Footer Placeholder 5">
            <a:extLst>
              <a:ext uri="{FF2B5EF4-FFF2-40B4-BE49-F238E27FC236}">
                <a16:creationId xmlns:a16="http://schemas.microsoft.com/office/drawing/2014/main" id="{64381259-6EE3-3C86-22DC-FFED6C664AA6}"/>
              </a:ext>
            </a:extLst>
          </p:cNvPr>
          <p:cNvSpPr>
            <a:spLocks noGrp="1"/>
          </p:cNvSpPr>
          <p:nvPr>
            <p:ph type="ftr" sz="quarter" idx="39"/>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172D2C61-1689-E04F-F768-86756695534D}"/>
              </a:ext>
            </a:extLst>
          </p:cNvPr>
          <p:cNvSpPr>
            <a:spLocks noGrp="1"/>
          </p:cNvSpPr>
          <p:nvPr>
            <p:ph type="sldNum" sz="quarter" idx="40"/>
          </p:nvPr>
        </p:nvSpPr>
        <p:spPr/>
        <p:txBody>
          <a:bodyPr/>
          <a:lstStyle/>
          <a:p>
            <a:fld id="{8B70248A-FD0F-534C-919E-E8EB9B0FC062}" type="slidenum">
              <a:rPr lang="en-BE" smtClean="0"/>
              <a:pPr/>
              <a:t>‹nr.›</a:t>
            </a:fld>
            <a:endParaRPr lang="en-BE"/>
          </a:p>
        </p:txBody>
      </p:sp>
      <p:sp>
        <p:nvSpPr>
          <p:cNvPr id="9" name="Title 8">
            <a:extLst>
              <a:ext uri="{FF2B5EF4-FFF2-40B4-BE49-F238E27FC236}">
                <a16:creationId xmlns:a16="http://schemas.microsoft.com/office/drawing/2014/main" id="{45D990DD-CF50-2982-516E-06B660028195}"/>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567355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foto (slidevullend)">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0" y="0"/>
            <a:ext cx="12191999" cy="685800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lvl1pPr>
              <a:defRPr>
                <a:solidFill>
                  <a:schemeClr val="bg1"/>
                </a:solidFill>
              </a:defRPr>
            </a:lvl1pPr>
          </a:lstStyle>
          <a:p>
            <a:fld id="{7874AE3C-6CE6-407A-A1B1-8B2AAA1BD1FE}" type="datetime4">
              <a:rPr lang="en-US" smtClean="0"/>
              <a:t>September 26,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10" name="Text Placeholder 3">
            <a:extLst>
              <a:ext uri="{FF2B5EF4-FFF2-40B4-BE49-F238E27FC236}">
                <a16:creationId xmlns:a16="http://schemas.microsoft.com/office/drawing/2014/main" id="{DA60DDD1-A129-FB65-631E-8FAE19BAD638}"/>
              </a:ext>
            </a:extLst>
          </p:cNvPr>
          <p:cNvSpPr>
            <a:spLocks noGrp="1"/>
          </p:cNvSpPr>
          <p:nvPr>
            <p:ph type="body" sz="quarter" idx="16" hasCustomPrompt="1"/>
          </p:nvPr>
        </p:nvSpPr>
        <p:spPr>
          <a:xfrm>
            <a:off x="515938" y="1241240"/>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1" name="Text Placeholder 3">
            <a:extLst>
              <a:ext uri="{FF2B5EF4-FFF2-40B4-BE49-F238E27FC236}">
                <a16:creationId xmlns:a16="http://schemas.microsoft.com/office/drawing/2014/main" id="{086ADB14-E0C0-C419-F9C4-CA1D25DFA28C}"/>
              </a:ext>
            </a:extLst>
          </p:cNvPr>
          <p:cNvSpPr>
            <a:spLocks noGrp="1"/>
          </p:cNvSpPr>
          <p:nvPr>
            <p:ph type="body" sz="quarter" idx="17" hasCustomPrompt="1"/>
          </p:nvPr>
        </p:nvSpPr>
        <p:spPr>
          <a:xfrm>
            <a:off x="515938" y="512763"/>
            <a:ext cx="3342880" cy="5909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6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188009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foto">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9" y="512763"/>
            <a:ext cx="11160124"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FD77EBE5-877B-5855-958B-530DF3B48EB8}"/>
              </a:ext>
            </a:extLst>
          </p:cNvPr>
          <p:cNvSpPr>
            <a:spLocks noGrp="1"/>
          </p:cNvSpPr>
          <p:nvPr>
            <p:ph type="dt" sz="half" idx="13"/>
          </p:nvPr>
        </p:nvSpPr>
        <p:spPr/>
        <p:txBody>
          <a:bodyPr/>
          <a:lstStyle/>
          <a:p>
            <a:fld id="{73322914-609B-4E08-98E9-3CEDB8C46811}" type="datetime4">
              <a:rPr lang="en-US" smtClean="0"/>
              <a:t>September 26, 2025</a:t>
            </a:fld>
            <a:endParaRPr lang="en-BE"/>
          </a:p>
        </p:txBody>
      </p:sp>
      <p:sp>
        <p:nvSpPr>
          <p:cNvPr id="3" name="Footer Placeholder 2">
            <a:extLst>
              <a:ext uri="{FF2B5EF4-FFF2-40B4-BE49-F238E27FC236}">
                <a16:creationId xmlns:a16="http://schemas.microsoft.com/office/drawing/2014/main" id="{ADF31F78-6713-45A9-B761-74C72E30FFC5}"/>
              </a:ext>
            </a:extLst>
          </p:cNvPr>
          <p:cNvSpPr>
            <a:spLocks noGrp="1"/>
          </p:cNvSpPr>
          <p:nvPr>
            <p:ph type="ftr" sz="quarter" idx="1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237E66D2-6F79-62CC-4F64-AFFB8945A7B6}"/>
              </a:ext>
            </a:extLst>
          </p:cNvPr>
          <p:cNvSpPr>
            <a:spLocks noGrp="1"/>
          </p:cNvSpPr>
          <p:nvPr>
            <p:ph type="sldNum" sz="quarter" idx="15"/>
          </p:nvPr>
        </p:nvSpPr>
        <p:spPr/>
        <p:txBody>
          <a:bodyPr/>
          <a:lstStyle/>
          <a:p>
            <a:fld id="{8B70248A-FD0F-534C-919E-E8EB9B0FC062}" type="slidenum">
              <a:rPr lang="en-BE" smtClean="0"/>
              <a:pPr/>
              <a:t>‹nr.›</a:t>
            </a:fld>
            <a:endParaRPr lang="en-BE"/>
          </a:p>
        </p:txBody>
      </p:sp>
      <p:sp>
        <p:nvSpPr>
          <p:cNvPr id="12" name="Text Placeholder 3">
            <a:extLst>
              <a:ext uri="{FF2B5EF4-FFF2-40B4-BE49-F238E27FC236}">
                <a16:creationId xmlns:a16="http://schemas.microsoft.com/office/drawing/2014/main" id="{99A6D194-1D8E-8267-F452-80F0446FD165}"/>
              </a:ext>
            </a:extLst>
          </p:cNvPr>
          <p:cNvSpPr>
            <a:spLocks noGrp="1"/>
          </p:cNvSpPr>
          <p:nvPr>
            <p:ph type="body" sz="quarter" idx="16" hasCustomPrompt="1"/>
          </p:nvPr>
        </p:nvSpPr>
        <p:spPr>
          <a:xfrm>
            <a:off x="1031872" y="1667344"/>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DC9E6424-B33D-0042-F533-47ECD4BA7857}"/>
              </a:ext>
            </a:extLst>
          </p:cNvPr>
          <p:cNvSpPr>
            <a:spLocks noGrp="1"/>
          </p:cNvSpPr>
          <p:nvPr>
            <p:ph type="body" sz="quarter" idx="17" hasCustomPrompt="1"/>
          </p:nvPr>
        </p:nvSpPr>
        <p:spPr>
          <a:xfrm>
            <a:off x="1031872" y="1028697"/>
            <a:ext cx="2987013" cy="535531"/>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32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83734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5A89896-58EE-8464-A751-8F33290BB5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3728389A-8E1A-4609-B4BC-942E1F741D2F}" type="datetime4">
              <a:rPr lang="en-US" smtClean="0"/>
              <a:t>September 26,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B047733E-2976-B52B-F6B8-AF7CF9BAD3B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67A952F8-66D0-2ED7-AEF5-991CDEC4A832}"/>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6CE125F-0F09-D531-5906-DEE0024F18E4}"/>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DE78C081-D567-7110-4A41-1A106EB861C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E94E96B-BC8A-D329-00CE-7254A5A50072}"/>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0B32232-9825-CD76-B211-D98D150D723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794698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10" name="Picture Placeholder 6">
            <a:extLst>
              <a:ext uri="{FF2B5EF4-FFF2-40B4-BE49-F238E27FC236}">
                <a16:creationId xmlns:a16="http://schemas.microsoft.com/office/drawing/2014/main" id="{AE69C0EC-AF22-A673-4E04-444F2D9EBB8E}"/>
              </a:ext>
            </a:extLst>
          </p:cNvPr>
          <p:cNvSpPr>
            <a:spLocks noGrp="1"/>
          </p:cNvSpPr>
          <p:nvPr>
            <p:ph type="pic" sz="quarter" idx="22"/>
          </p:nvPr>
        </p:nvSpPr>
        <p:spPr>
          <a:xfrm>
            <a:off x="621569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5EEBBBEE-B2CB-CC7C-B9AD-D022CD16D9E1}"/>
              </a:ext>
            </a:extLst>
          </p:cNvPr>
          <p:cNvSpPr>
            <a:spLocks noGrp="1"/>
          </p:cNvSpPr>
          <p:nvPr>
            <p:ph type="dt" sz="half" idx="23"/>
          </p:nvPr>
        </p:nvSpPr>
        <p:spPr/>
        <p:txBody>
          <a:bodyPr/>
          <a:lstStyle/>
          <a:p>
            <a:fld id="{94A19648-DD44-44C8-B683-0311A2AEBA75}" type="datetime4">
              <a:rPr lang="en-US" smtClean="0"/>
              <a:t>September 26, 2025</a:t>
            </a:fld>
            <a:endParaRPr lang="en-BE"/>
          </a:p>
        </p:txBody>
      </p:sp>
      <p:sp>
        <p:nvSpPr>
          <p:cNvPr id="3" name="Footer Placeholder 2">
            <a:extLst>
              <a:ext uri="{FF2B5EF4-FFF2-40B4-BE49-F238E27FC236}">
                <a16:creationId xmlns:a16="http://schemas.microsoft.com/office/drawing/2014/main" id="{42A75450-3D30-3677-0385-7D0BDD7BE34D}"/>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C7FB3C0-D603-8E2F-02D0-BAE368E36FC1}"/>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12" name="Text Placeholder 3">
            <a:extLst>
              <a:ext uri="{FF2B5EF4-FFF2-40B4-BE49-F238E27FC236}">
                <a16:creationId xmlns:a16="http://schemas.microsoft.com/office/drawing/2014/main" id="{EBDFADB8-37BB-C535-B9A9-E9590C2EB3CA}"/>
              </a:ext>
            </a:extLst>
          </p:cNvPr>
          <p:cNvSpPr>
            <a:spLocks noGrp="1"/>
          </p:cNvSpPr>
          <p:nvPr>
            <p:ph type="body" sz="quarter" idx="16" hasCustomPrompt="1"/>
          </p:nvPr>
        </p:nvSpPr>
        <p:spPr>
          <a:xfrm>
            <a:off x="1031872" y="1499673"/>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3" name="Text Placeholder 3">
            <a:extLst>
              <a:ext uri="{FF2B5EF4-FFF2-40B4-BE49-F238E27FC236}">
                <a16:creationId xmlns:a16="http://schemas.microsoft.com/office/drawing/2014/main" id="{46F5B570-3D42-73B4-5E07-424E0F7BA64B}"/>
              </a:ext>
            </a:extLst>
          </p:cNvPr>
          <p:cNvSpPr>
            <a:spLocks noGrp="1"/>
          </p:cNvSpPr>
          <p:nvPr>
            <p:ph type="body" sz="quarter" idx="17" hasCustomPrompt="1"/>
          </p:nvPr>
        </p:nvSpPr>
        <p:spPr>
          <a:xfrm>
            <a:off x="1031872" y="997706"/>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
        <p:nvSpPr>
          <p:cNvPr id="15" name="Text Placeholder 3">
            <a:extLst>
              <a:ext uri="{FF2B5EF4-FFF2-40B4-BE49-F238E27FC236}">
                <a16:creationId xmlns:a16="http://schemas.microsoft.com/office/drawing/2014/main" id="{4D9906FA-D162-FA5B-71C6-E7F5B5BF276B}"/>
              </a:ext>
            </a:extLst>
          </p:cNvPr>
          <p:cNvSpPr>
            <a:spLocks noGrp="1"/>
          </p:cNvSpPr>
          <p:nvPr>
            <p:ph type="body" sz="quarter" idx="26" hasCustomPrompt="1"/>
          </p:nvPr>
        </p:nvSpPr>
        <p:spPr>
          <a:xfrm>
            <a:off x="6738939" y="1499672"/>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2)</a:t>
            </a:r>
          </a:p>
        </p:txBody>
      </p:sp>
      <p:sp>
        <p:nvSpPr>
          <p:cNvPr id="16" name="Text Placeholder 3">
            <a:extLst>
              <a:ext uri="{FF2B5EF4-FFF2-40B4-BE49-F238E27FC236}">
                <a16:creationId xmlns:a16="http://schemas.microsoft.com/office/drawing/2014/main" id="{E4C5B4D6-37D5-11CC-DA4F-4759045D275C}"/>
              </a:ext>
            </a:extLst>
          </p:cNvPr>
          <p:cNvSpPr>
            <a:spLocks noGrp="1"/>
          </p:cNvSpPr>
          <p:nvPr>
            <p:ph type="body" sz="quarter" idx="27" hasCustomPrompt="1"/>
          </p:nvPr>
        </p:nvSpPr>
        <p:spPr>
          <a:xfrm>
            <a:off x="6738939" y="997705"/>
            <a:ext cx="2281692" cy="424732"/>
          </a:xfrm>
          <a:prstGeom prst="rect">
            <a:avLst/>
          </a:prstGeom>
          <a:solidFill>
            <a:schemeClr val="bg1"/>
          </a:solidFill>
        </p:spPr>
        <p:txBody>
          <a:bodyPr wrap="none" lIns="90000" rIns="90000">
            <a:spAutoFit/>
          </a:bodyPr>
          <a:lstStyle>
            <a:lvl1pPr marL="0" indent="0">
              <a:buFont typeface="Arial" panose="020B0604020202020204" pitchFamily="34" charset="0"/>
              <a:buNone/>
              <a:defRPr lang="en-GB" sz="2400" b="0" i="0" kern="1200" dirty="0">
                <a:solidFill>
                  <a:schemeClr val="bg2"/>
                </a:solidFill>
                <a:effectLst/>
                <a:latin typeface="Century Gothic" panose="020B0502020202020204" pitchFamily="34" charset="0"/>
                <a:ea typeface="+mj-ea"/>
                <a:cs typeface="+mj-cs"/>
              </a:defRPr>
            </a:lvl1pPr>
          </a:lstStyle>
          <a:p>
            <a:pPr lvl="0"/>
            <a:r>
              <a:rPr lang="en-GB" err="1"/>
              <a:t>Bijschrift</a:t>
            </a:r>
            <a:r>
              <a:rPr lang="en-GB"/>
              <a:t> (</a:t>
            </a:r>
            <a:r>
              <a:rPr lang="en-GB" err="1"/>
              <a:t>lijn</a:t>
            </a:r>
            <a:r>
              <a:rPr lang="en-GB"/>
              <a:t> 1)</a:t>
            </a:r>
          </a:p>
        </p:txBody>
      </p:sp>
    </p:spTree>
    <p:extLst>
      <p:ext uri="{BB962C8B-B14F-4D97-AF65-F5344CB8AC3E}">
        <p14:creationId xmlns:p14="http://schemas.microsoft.com/office/powerpoint/2010/main" val="1699239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foto's">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B25A894-7C89-3D7E-3FD5-BCB2405F1EEB}"/>
              </a:ext>
            </a:extLst>
          </p:cNvPr>
          <p:cNvSpPr>
            <a:spLocks noGrp="1"/>
          </p:cNvSpPr>
          <p:nvPr>
            <p:ph type="pic" sz="quarter" idx="12"/>
          </p:nvPr>
        </p:nvSpPr>
        <p:spPr>
          <a:xfrm>
            <a:off x="515938" y="512763"/>
            <a:ext cx="5453061" cy="5832476"/>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2999" y="512763"/>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21C07DAE-83D3-991D-C05A-68A324845F53}"/>
              </a:ext>
            </a:extLst>
          </p:cNvPr>
          <p:cNvSpPr>
            <a:spLocks noGrp="1"/>
          </p:cNvSpPr>
          <p:nvPr>
            <p:ph type="pic" sz="quarter" idx="23"/>
          </p:nvPr>
        </p:nvSpPr>
        <p:spPr>
          <a:xfrm>
            <a:off x="6222999" y="3557587"/>
            <a:ext cx="5453063"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Date Placeholder 1">
            <a:extLst>
              <a:ext uri="{FF2B5EF4-FFF2-40B4-BE49-F238E27FC236}">
                <a16:creationId xmlns:a16="http://schemas.microsoft.com/office/drawing/2014/main" id="{07C1806C-0AAB-48BF-89E6-257EFB5B8C43}"/>
              </a:ext>
            </a:extLst>
          </p:cNvPr>
          <p:cNvSpPr>
            <a:spLocks noGrp="1"/>
          </p:cNvSpPr>
          <p:nvPr>
            <p:ph type="dt" sz="half" idx="24"/>
          </p:nvPr>
        </p:nvSpPr>
        <p:spPr/>
        <p:txBody>
          <a:bodyPr/>
          <a:lstStyle/>
          <a:p>
            <a:fld id="{C1E21EB2-53A1-47EF-A35A-9E8839398673}" type="datetime4">
              <a:rPr lang="en-US" smtClean="0"/>
              <a:t>September 26, 2025</a:t>
            </a:fld>
            <a:endParaRPr lang="en-BE"/>
          </a:p>
        </p:txBody>
      </p:sp>
      <p:sp>
        <p:nvSpPr>
          <p:cNvPr id="5" name="Footer Placeholder 4">
            <a:extLst>
              <a:ext uri="{FF2B5EF4-FFF2-40B4-BE49-F238E27FC236}">
                <a16:creationId xmlns:a16="http://schemas.microsoft.com/office/drawing/2014/main" id="{BB9B9717-E33B-A934-3871-635EB9B7B331}"/>
              </a:ext>
            </a:extLst>
          </p:cNvPr>
          <p:cNvSpPr>
            <a:spLocks noGrp="1"/>
          </p:cNvSpPr>
          <p:nvPr>
            <p:ph type="ftr" sz="quarter" idx="25"/>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FECC2FAC-46CF-CF2A-AC48-31C3B9BD490D}"/>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80952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foto'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6242166"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515939"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8" name="Picture Placeholder 6">
            <a:extLst>
              <a:ext uri="{FF2B5EF4-FFF2-40B4-BE49-F238E27FC236}">
                <a16:creationId xmlns:a16="http://schemas.microsoft.com/office/drawing/2014/main" id="{24D30AFE-4552-30D0-38E2-7CC1CBB03076}"/>
              </a:ext>
            </a:extLst>
          </p:cNvPr>
          <p:cNvSpPr>
            <a:spLocks noGrp="1"/>
          </p:cNvSpPr>
          <p:nvPr>
            <p:ph type="pic" sz="quarter" idx="26"/>
          </p:nvPr>
        </p:nvSpPr>
        <p:spPr>
          <a:xfrm>
            <a:off x="515939" y="3557587"/>
            <a:ext cx="5433896"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3359887"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Date Placeholder 2">
            <a:extLst>
              <a:ext uri="{FF2B5EF4-FFF2-40B4-BE49-F238E27FC236}">
                <a16:creationId xmlns:a16="http://schemas.microsoft.com/office/drawing/2014/main" id="{07BE8E46-F289-0365-4159-9626BE37E412}"/>
              </a:ext>
            </a:extLst>
          </p:cNvPr>
          <p:cNvSpPr>
            <a:spLocks noGrp="1"/>
          </p:cNvSpPr>
          <p:nvPr>
            <p:ph type="dt" sz="half" idx="28"/>
          </p:nvPr>
        </p:nvSpPr>
        <p:spPr/>
        <p:txBody>
          <a:bodyPr/>
          <a:lstStyle/>
          <a:p>
            <a:fld id="{461CEEE9-F3F8-417B-9499-1EBD5B76741E}" type="datetime4">
              <a:rPr lang="en-US" smtClean="0"/>
              <a:t>September 26, 2025</a:t>
            </a:fld>
            <a:endParaRPr lang="en-BE"/>
          </a:p>
        </p:txBody>
      </p:sp>
      <p:sp>
        <p:nvSpPr>
          <p:cNvPr id="5" name="Footer Placeholder 4">
            <a:extLst>
              <a:ext uri="{FF2B5EF4-FFF2-40B4-BE49-F238E27FC236}">
                <a16:creationId xmlns:a16="http://schemas.microsoft.com/office/drawing/2014/main" id="{7DC38347-35B7-C3F1-6EA7-D6AD7D870989}"/>
              </a:ext>
            </a:extLst>
          </p:cNvPr>
          <p:cNvSpPr>
            <a:spLocks noGrp="1"/>
          </p:cNvSpPr>
          <p:nvPr>
            <p:ph type="ftr" sz="quarter" idx="29"/>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D7E25520-C2FB-1AAB-4326-931CCE81D998}"/>
              </a:ext>
            </a:extLst>
          </p:cNvPr>
          <p:cNvSpPr>
            <a:spLocks noGrp="1"/>
          </p:cNvSpPr>
          <p:nvPr>
            <p:ph type="sldNum" sz="quarter" idx="30"/>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1088717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foto'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43899E4-2319-1C8A-BB3D-3B2350926D56}"/>
              </a:ext>
            </a:extLst>
          </p:cNvPr>
          <p:cNvSpPr>
            <a:spLocks noGrp="1"/>
          </p:cNvSpPr>
          <p:nvPr>
            <p:ph type="pic" sz="quarter" idx="22"/>
          </p:nvPr>
        </p:nvSpPr>
        <p:spPr>
          <a:xfrm>
            <a:off x="6223000" y="512763"/>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2" name="Picture Placeholder 6">
            <a:extLst>
              <a:ext uri="{FF2B5EF4-FFF2-40B4-BE49-F238E27FC236}">
                <a16:creationId xmlns:a16="http://schemas.microsoft.com/office/drawing/2014/main" id="{69A97626-9339-5005-614F-81DB40605FC9}"/>
              </a:ext>
            </a:extLst>
          </p:cNvPr>
          <p:cNvSpPr>
            <a:spLocks noGrp="1"/>
          </p:cNvSpPr>
          <p:nvPr>
            <p:ph type="pic" sz="quarter" idx="24"/>
          </p:nvPr>
        </p:nvSpPr>
        <p:spPr>
          <a:xfrm>
            <a:off x="535102" y="512763"/>
            <a:ext cx="5433897" cy="5832474"/>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4" name="Picture Placeholder 6">
            <a:extLst>
              <a:ext uri="{FF2B5EF4-FFF2-40B4-BE49-F238E27FC236}">
                <a16:creationId xmlns:a16="http://schemas.microsoft.com/office/drawing/2014/main" id="{36158C0C-84FF-F14E-58B3-21286AD4928A}"/>
              </a:ext>
            </a:extLst>
          </p:cNvPr>
          <p:cNvSpPr>
            <a:spLocks noGrp="1"/>
          </p:cNvSpPr>
          <p:nvPr>
            <p:ph type="pic" sz="quarter" idx="27"/>
          </p:nvPr>
        </p:nvSpPr>
        <p:spPr>
          <a:xfrm>
            <a:off x="9066947" y="512763"/>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3" name="Picture Placeholder 6">
            <a:extLst>
              <a:ext uri="{FF2B5EF4-FFF2-40B4-BE49-F238E27FC236}">
                <a16:creationId xmlns:a16="http://schemas.microsoft.com/office/drawing/2014/main" id="{F26BC34F-D3AA-0B2A-26EC-080C156B7BBD}"/>
              </a:ext>
            </a:extLst>
          </p:cNvPr>
          <p:cNvSpPr>
            <a:spLocks noGrp="1"/>
          </p:cNvSpPr>
          <p:nvPr>
            <p:ph type="pic" sz="quarter" idx="28"/>
          </p:nvPr>
        </p:nvSpPr>
        <p:spPr>
          <a:xfrm>
            <a:off x="6223000" y="3557587"/>
            <a:ext cx="2589948"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5" name="Picture Placeholder 6">
            <a:extLst>
              <a:ext uri="{FF2B5EF4-FFF2-40B4-BE49-F238E27FC236}">
                <a16:creationId xmlns:a16="http://schemas.microsoft.com/office/drawing/2014/main" id="{27F7823D-C314-05C9-1C5B-12CA04F92224}"/>
              </a:ext>
            </a:extLst>
          </p:cNvPr>
          <p:cNvSpPr>
            <a:spLocks noGrp="1"/>
          </p:cNvSpPr>
          <p:nvPr>
            <p:ph type="pic" sz="quarter" idx="29"/>
          </p:nvPr>
        </p:nvSpPr>
        <p:spPr>
          <a:xfrm>
            <a:off x="9066947" y="3557587"/>
            <a:ext cx="2609115" cy="2787650"/>
          </a:xfrm>
          <a:prstGeom prst="roundRect">
            <a:avLst>
              <a:gd name="adj" fmla="val 0"/>
            </a:avLst>
          </a:prstGeom>
          <a:solidFill>
            <a:schemeClr val="bg1">
              <a:lumMod val="95000"/>
            </a:schemeClr>
          </a:solidFill>
        </p:spPr>
        <p:txBody>
          <a:bodyPr anchor="ctr">
            <a:normAutofit/>
          </a:bodyPr>
          <a:lstStyle>
            <a:lvl1pPr algn="ctr">
              <a:defRPr sz="2400" b="0" i="0">
                <a:highlight>
                  <a:srgbClr val="FFFF00"/>
                </a:highlight>
                <a:latin typeface="+mn-lt"/>
              </a:defRPr>
            </a:lvl1pPr>
          </a:lstStyle>
          <a:p>
            <a:endParaRPr lang="en-BE"/>
          </a:p>
        </p:txBody>
      </p:sp>
      <p:sp>
        <p:nvSpPr>
          <p:cNvPr id="6" name="Date Placeholder 5">
            <a:extLst>
              <a:ext uri="{FF2B5EF4-FFF2-40B4-BE49-F238E27FC236}">
                <a16:creationId xmlns:a16="http://schemas.microsoft.com/office/drawing/2014/main" id="{6A85FE5F-1EC9-DCC4-FD0A-AD87FBBC16F7}"/>
              </a:ext>
            </a:extLst>
          </p:cNvPr>
          <p:cNvSpPr>
            <a:spLocks noGrp="1"/>
          </p:cNvSpPr>
          <p:nvPr>
            <p:ph type="dt" sz="half" idx="30"/>
          </p:nvPr>
        </p:nvSpPr>
        <p:spPr/>
        <p:txBody>
          <a:bodyPr/>
          <a:lstStyle/>
          <a:p>
            <a:fld id="{80D8AAFC-0838-4933-9251-26B1B5F950AD}" type="datetime4">
              <a:rPr lang="en-US" smtClean="0"/>
              <a:t>September 26, 2025</a:t>
            </a:fld>
            <a:endParaRPr lang="en-BE"/>
          </a:p>
        </p:txBody>
      </p:sp>
      <p:sp>
        <p:nvSpPr>
          <p:cNvPr id="8" name="Footer Placeholder 7">
            <a:extLst>
              <a:ext uri="{FF2B5EF4-FFF2-40B4-BE49-F238E27FC236}">
                <a16:creationId xmlns:a16="http://schemas.microsoft.com/office/drawing/2014/main" id="{3C17913F-A06E-E7E3-B1C5-DB02145835F8}"/>
              </a:ext>
            </a:extLst>
          </p:cNvPr>
          <p:cNvSpPr>
            <a:spLocks noGrp="1"/>
          </p:cNvSpPr>
          <p:nvPr>
            <p:ph type="ftr" sz="quarter" idx="31"/>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74DB972D-BC24-2423-9642-92BE673289B1}"/>
              </a:ext>
            </a:extLst>
          </p:cNvPr>
          <p:cNvSpPr>
            <a:spLocks noGrp="1"/>
          </p:cNvSpPr>
          <p:nvPr>
            <p:ph type="sldNum" sz="quarter" idx="32"/>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3752087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107C3A5A-7B43-D5FB-AA03-CB1B24C419A7}"/>
              </a:ext>
            </a:extLst>
          </p:cNvPr>
          <p:cNvSpPr>
            <a:spLocks noGrp="1"/>
          </p:cNvSpPr>
          <p:nvPr>
            <p:ph type="dt" sz="half" idx="23"/>
          </p:nvPr>
        </p:nvSpPr>
        <p:spPr/>
        <p:txBody>
          <a:bodyPr/>
          <a:lstStyle/>
          <a:p>
            <a:fld id="{B772BA24-2CA0-4952-9840-BBD8BB1EF432}" type="datetime4">
              <a:rPr lang="en-US" smtClean="0"/>
              <a:t>September 26, 2025</a:t>
            </a:fld>
            <a:endParaRPr lang="en-BE"/>
          </a:p>
        </p:txBody>
      </p:sp>
      <p:sp>
        <p:nvSpPr>
          <p:cNvPr id="4" name="Footer Placeholder 3">
            <a:extLst>
              <a:ext uri="{FF2B5EF4-FFF2-40B4-BE49-F238E27FC236}">
                <a16:creationId xmlns:a16="http://schemas.microsoft.com/office/drawing/2014/main" id="{1ACB4FF9-9D06-081F-91F6-3E01293B2B10}"/>
              </a:ext>
            </a:extLst>
          </p:cNvPr>
          <p:cNvSpPr>
            <a:spLocks noGrp="1"/>
          </p:cNvSpPr>
          <p:nvPr>
            <p:ph type="ftr" sz="quarter" idx="24"/>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7031BE2D-3DE7-6EDB-08DD-73387AE77009}"/>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7" name="Title 6">
            <a:extLst>
              <a:ext uri="{FF2B5EF4-FFF2-40B4-BE49-F238E27FC236}">
                <a16:creationId xmlns:a16="http://schemas.microsoft.com/office/drawing/2014/main" id="{EB880520-9553-3AD3-98DC-048EBE5DB71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3495791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fiek + inhoud">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5CCE7ECA-5B5A-DD9B-57E8-FF8014562D53}"/>
              </a:ext>
            </a:extLst>
          </p:cNvPr>
          <p:cNvSpPr>
            <a:spLocks noGrp="1"/>
          </p:cNvSpPr>
          <p:nvPr>
            <p:ph type="chart" sz="quarter" idx="22"/>
          </p:nvPr>
        </p:nvSpPr>
        <p:spPr>
          <a:xfrm>
            <a:off x="6353972" y="1628775"/>
            <a:ext cx="5322090"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0771E7A4-A9B4-D22B-A92D-0957DF6A35B5}"/>
              </a:ext>
            </a:extLst>
          </p:cNvPr>
          <p:cNvSpPr>
            <a:spLocks noGrp="1"/>
          </p:cNvSpPr>
          <p:nvPr>
            <p:ph type="dt" sz="half" idx="24"/>
          </p:nvPr>
        </p:nvSpPr>
        <p:spPr/>
        <p:txBody>
          <a:bodyPr/>
          <a:lstStyle/>
          <a:p>
            <a:fld id="{058E465A-A100-42BF-94F3-5FCEF86D0DBC}" type="datetime4">
              <a:rPr lang="en-US" smtClean="0"/>
              <a:t>September 26, 2025</a:t>
            </a:fld>
            <a:endParaRPr lang="en-BE"/>
          </a:p>
        </p:txBody>
      </p:sp>
      <p:sp>
        <p:nvSpPr>
          <p:cNvPr id="4" name="Footer Placeholder 3">
            <a:extLst>
              <a:ext uri="{FF2B5EF4-FFF2-40B4-BE49-F238E27FC236}">
                <a16:creationId xmlns:a16="http://schemas.microsoft.com/office/drawing/2014/main" id="{22AB6306-008E-C05E-E6E7-433B240B98AE}"/>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B0F7004B-74D0-6F93-F03D-36B6F99D0900}"/>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8" name="Title 7">
            <a:extLst>
              <a:ext uri="{FF2B5EF4-FFF2-40B4-BE49-F238E27FC236}">
                <a16:creationId xmlns:a16="http://schemas.microsoft.com/office/drawing/2014/main" id="{8FA0CF93-8D63-4FD6-119F-5103B90CA488}"/>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2" name="Text Placeholder 9">
            <a:extLst>
              <a:ext uri="{FF2B5EF4-FFF2-40B4-BE49-F238E27FC236}">
                <a16:creationId xmlns:a16="http://schemas.microsoft.com/office/drawing/2014/main" id="{769202CB-A2AA-940C-7E43-ABA11EE1A278}"/>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446571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2AC07F32-C191-403F-7407-8C662FD22BF6}"/>
              </a:ext>
            </a:extLst>
          </p:cNvPr>
          <p:cNvSpPr>
            <a:spLocks noGrp="1"/>
          </p:cNvSpPr>
          <p:nvPr>
            <p:ph type="tbl" sz="quarter" idx="22"/>
          </p:nvPr>
        </p:nvSpPr>
        <p:spPr>
          <a:xfrm>
            <a:off x="515937" y="1628776"/>
            <a:ext cx="11160126" cy="4716462"/>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Date Placeholder 3">
            <a:extLst>
              <a:ext uri="{FF2B5EF4-FFF2-40B4-BE49-F238E27FC236}">
                <a16:creationId xmlns:a16="http://schemas.microsoft.com/office/drawing/2014/main" id="{DCD7EE5F-A76D-A996-6EBE-DD51DBAB769F}"/>
              </a:ext>
            </a:extLst>
          </p:cNvPr>
          <p:cNvSpPr>
            <a:spLocks noGrp="1"/>
          </p:cNvSpPr>
          <p:nvPr>
            <p:ph type="dt" sz="half" idx="23"/>
          </p:nvPr>
        </p:nvSpPr>
        <p:spPr/>
        <p:txBody>
          <a:bodyPr/>
          <a:lstStyle/>
          <a:p>
            <a:fld id="{7DB67526-3CA8-45E5-A773-C9C3F683BB94}" type="datetime4">
              <a:rPr lang="en-US" smtClean="0"/>
              <a:t>September 26, 2025</a:t>
            </a:fld>
            <a:endParaRPr lang="en-BE"/>
          </a:p>
        </p:txBody>
      </p:sp>
      <p:sp>
        <p:nvSpPr>
          <p:cNvPr id="5" name="Footer Placeholder 4">
            <a:extLst>
              <a:ext uri="{FF2B5EF4-FFF2-40B4-BE49-F238E27FC236}">
                <a16:creationId xmlns:a16="http://schemas.microsoft.com/office/drawing/2014/main" id="{06D2E9D4-272A-AA6F-E413-B9E9382FD371}"/>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A209A98A-6113-D242-33E2-C0EDDC8FDD4C}"/>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7" name="Title 6">
            <a:extLst>
              <a:ext uri="{FF2B5EF4-FFF2-40B4-BE49-F238E27FC236}">
                <a16:creationId xmlns:a16="http://schemas.microsoft.com/office/drawing/2014/main" id="{73BB25C5-3A3B-D7BD-652B-7B6C94301EF7}"/>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Tree>
    <p:extLst>
      <p:ext uri="{BB962C8B-B14F-4D97-AF65-F5344CB8AC3E}">
        <p14:creationId xmlns:p14="http://schemas.microsoft.com/office/powerpoint/2010/main" val="1313411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el + inhoud">
    <p:spTree>
      <p:nvGrpSpPr>
        <p:cNvPr id="1" name=""/>
        <p:cNvGrpSpPr/>
        <p:nvPr/>
      </p:nvGrpSpPr>
      <p:grpSpPr>
        <a:xfrm>
          <a:off x="0" y="0"/>
          <a:ext cx="0" cy="0"/>
          <a:chOff x="0" y="0"/>
          <a:chExt cx="0" cy="0"/>
        </a:xfrm>
      </p:grpSpPr>
      <p:sp>
        <p:nvSpPr>
          <p:cNvPr id="2" name="Table Placeholder 2">
            <a:extLst>
              <a:ext uri="{FF2B5EF4-FFF2-40B4-BE49-F238E27FC236}">
                <a16:creationId xmlns:a16="http://schemas.microsoft.com/office/drawing/2014/main" id="{F273B77E-10BA-D2FF-013B-B7810AFFBCB1}"/>
              </a:ext>
            </a:extLst>
          </p:cNvPr>
          <p:cNvSpPr>
            <a:spLocks noGrp="1"/>
          </p:cNvSpPr>
          <p:nvPr>
            <p:ph type="tbl" sz="quarter" idx="23"/>
          </p:nvPr>
        </p:nvSpPr>
        <p:spPr>
          <a:xfrm>
            <a:off x="6353971" y="1628775"/>
            <a:ext cx="5322091" cy="471646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3" name="Date Placeholder 2">
            <a:extLst>
              <a:ext uri="{FF2B5EF4-FFF2-40B4-BE49-F238E27FC236}">
                <a16:creationId xmlns:a16="http://schemas.microsoft.com/office/drawing/2014/main" id="{C292B070-8B3C-87DF-4B6F-59E81786660A}"/>
              </a:ext>
            </a:extLst>
          </p:cNvPr>
          <p:cNvSpPr>
            <a:spLocks noGrp="1"/>
          </p:cNvSpPr>
          <p:nvPr>
            <p:ph type="dt" sz="half" idx="24"/>
          </p:nvPr>
        </p:nvSpPr>
        <p:spPr/>
        <p:txBody>
          <a:bodyPr/>
          <a:lstStyle/>
          <a:p>
            <a:fld id="{591873E6-9523-4E8C-818B-F4E55DDED461}" type="datetime4">
              <a:rPr lang="en-US" smtClean="0"/>
              <a:t>September 26, 2025</a:t>
            </a:fld>
            <a:endParaRPr lang="en-BE"/>
          </a:p>
        </p:txBody>
      </p:sp>
      <p:sp>
        <p:nvSpPr>
          <p:cNvPr id="4" name="Footer Placeholder 3">
            <a:extLst>
              <a:ext uri="{FF2B5EF4-FFF2-40B4-BE49-F238E27FC236}">
                <a16:creationId xmlns:a16="http://schemas.microsoft.com/office/drawing/2014/main" id="{3FA5E4CF-63B9-7FCD-7CB9-D5F6D3364602}"/>
              </a:ext>
            </a:extLst>
          </p:cNvPr>
          <p:cNvSpPr>
            <a:spLocks noGrp="1"/>
          </p:cNvSpPr>
          <p:nvPr>
            <p:ph type="ftr" sz="quarter" idx="25"/>
          </p:nvPr>
        </p:nvSpPr>
        <p:spPr/>
        <p:txBody>
          <a:bodyPr/>
          <a:lstStyle/>
          <a:p>
            <a:r>
              <a:rPr lang="en-GB"/>
              <a:t>Voettekst</a:t>
            </a:r>
            <a:endParaRPr lang="en-BE"/>
          </a:p>
        </p:txBody>
      </p:sp>
      <p:sp>
        <p:nvSpPr>
          <p:cNvPr id="5" name="Slide Number Placeholder 4">
            <a:extLst>
              <a:ext uri="{FF2B5EF4-FFF2-40B4-BE49-F238E27FC236}">
                <a16:creationId xmlns:a16="http://schemas.microsoft.com/office/drawing/2014/main" id="{8FB1E1E9-1E01-1733-5EB0-910A532A826D}"/>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8" name="Title 7">
            <a:extLst>
              <a:ext uri="{FF2B5EF4-FFF2-40B4-BE49-F238E27FC236}">
                <a16:creationId xmlns:a16="http://schemas.microsoft.com/office/drawing/2014/main" id="{9667022D-936C-2D27-53B8-1BB33C4C6F8E}"/>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6" name="Text Placeholder 9">
            <a:extLst>
              <a:ext uri="{FF2B5EF4-FFF2-40B4-BE49-F238E27FC236}">
                <a16:creationId xmlns:a16="http://schemas.microsoft.com/office/drawing/2014/main" id="{11AA424F-0E40-3A43-4FC5-0BBD71E9C30A}"/>
              </a:ext>
            </a:extLst>
          </p:cNvPr>
          <p:cNvSpPr>
            <a:spLocks noGrp="1"/>
          </p:cNvSpPr>
          <p:nvPr>
            <p:ph type="body" sz="quarter" idx="31" hasCustomPrompt="1"/>
          </p:nvPr>
        </p:nvSpPr>
        <p:spPr>
          <a:xfrm>
            <a:off x="515936" y="1628775"/>
            <a:ext cx="5322093"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90669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714BDC6-0435-BE27-0FED-7FAA9A86C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4B19EE2F-A7FB-40DD-B400-0BA302B483BF}" type="datetime4">
              <a:rPr lang="en-US" smtClean="0"/>
              <a:t>September 26,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1711840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dia + inhoud">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7AE5942-4F63-ACC5-4DE3-CF6CF96FB268}"/>
              </a:ext>
            </a:extLst>
          </p:cNvPr>
          <p:cNvSpPr>
            <a:spLocks noGrp="1"/>
          </p:cNvSpPr>
          <p:nvPr>
            <p:ph type="media" sz="quarter" idx="22"/>
          </p:nvPr>
        </p:nvSpPr>
        <p:spPr>
          <a:xfrm>
            <a:off x="4764442" y="1628775"/>
            <a:ext cx="6911620" cy="4716461"/>
          </a:xfrm>
          <a:prstGeom prst="rect">
            <a:avLst/>
          </a:prstGeom>
          <a:solidFill>
            <a:schemeClr val="bg1">
              <a:lumMod val="95000"/>
            </a:schemeClr>
          </a:solidFill>
        </p:spPr>
        <p:txBody>
          <a:bodyPr anchor="ctr">
            <a:normAutofit/>
          </a:bodyPr>
          <a:lstStyle>
            <a:lvl1pPr algn="ctr">
              <a:defRPr sz="2400" b="0">
                <a:highlight>
                  <a:srgbClr val="FFFF00"/>
                </a:highlight>
              </a:defRPr>
            </a:lvl1pPr>
          </a:lstStyle>
          <a:p>
            <a:endParaRPr lang="en-BE"/>
          </a:p>
        </p:txBody>
      </p:sp>
      <p:sp>
        <p:nvSpPr>
          <p:cNvPr id="4" name="Title 3">
            <a:extLst>
              <a:ext uri="{FF2B5EF4-FFF2-40B4-BE49-F238E27FC236}">
                <a16:creationId xmlns:a16="http://schemas.microsoft.com/office/drawing/2014/main" id="{AB92B1E8-47FC-953C-F731-EF5A12DDD10A}"/>
              </a:ext>
            </a:extLst>
          </p:cNvPr>
          <p:cNvSpPr>
            <a:spLocks noGrp="1"/>
          </p:cNvSpPr>
          <p:nvPr>
            <p:ph type="title" hasCustomPrompt="1"/>
          </p:nvPr>
        </p:nvSpPr>
        <p:spPr/>
        <p:txBody>
          <a:bodyPr/>
          <a:lstStyle/>
          <a:p>
            <a:r>
              <a:rPr lang="en-GB"/>
              <a:t>Korte of </a:t>
            </a:r>
            <a:r>
              <a:rPr lang="en-GB" err="1"/>
              <a:t>lange</a:t>
            </a:r>
            <a:r>
              <a:rPr lang="en-GB"/>
              <a:t> </a:t>
            </a:r>
            <a:r>
              <a:rPr lang="en-GB" err="1"/>
              <a:t>titel</a:t>
            </a:r>
            <a:endParaRPr lang="en-BE"/>
          </a:p>
        </p:txBody>
      </p:sp>
      <p:sp>
        <p:nvSpPr>
          <p:cNvPr id="5" name="Date Placeholder 4">
            <a:extLst>
              <a:ext uri="{FF2B5EF4-FFF2-40B4-BE49-F238E27FC236}">
                <a16:creationId xmlns:a16="http://schemas.microsoft.com/office/drawing/2014/main" id="{748E313E-5F5A-5734-FDB1-ACFF601DDB3A}"/>
              </a:ext>
            </a:extLst>
          </p:cNvPr>
          <p:cNvSpPr>
            <a:spLocks noGrp="1"/>
          </p:cNvSpPr>
          <p:nvPr>
            <p:ph type="dt" sz="half" idx="24"/>
          </p:nvPr>
        </p:nvSpPr>
        <p:spPr/>
        <p:txBody>
          <a:bodyPr/>
          <a:lstStyle/>
          <a:p>
            <a:fld id="{D416CE6B-2974-44DE-A7B0-F94502A227B0}" type="datetime4">
              <a:rPr lang="en-US" smtClean="0"/>
              <a:t>September 26, 2025</a:t>
            </a:fld>
            <a:endParaRPr lang="en-BE"/>
          </a:p>
        </p:txBody>
      </p:sp>
      <p:sp>
        <p:nvSpPr>
          <p:cNvPr id="6" name="Footer Placeholder 5">
            <a:extLst>
              <a:ext uri="{FF2B5EF4-FFF2-40B4-BE49-F238E27FC236}">
                <a16:creationId xmlns:a16="http://schemas.microsoft.com/office/drawing/2014/main" id="{720DC76F-CF80-ADBB-1057-239680ED8300}"/>
              </a:ext>
            </a:extLst>
          </p:cNvPr>
          <p:cNvSpPr>
            <a:spLocks noGrp="1"/>
          </p:cNvSpPr>
          <p:nvPr>
            <p:ph type="ftr" sz="quarter" idx="25"/>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09EB6802-D161-015C-E8B2-AC943863BAB3}"/>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9" name="Text Placeholder 9">
            <a:extLst>
              <a:ext uri="{FF2B5EF4-FFF2-40B4-BE49-F238E27FC236}">
                <a16:creationId xmlns:a16="http://schemas.microsoft.com/office/drawing/2014/main" id="{F2D34801-5173-DF5E-FB34-D011F44EF9F4}"/>
              </a:ext>
            </a:extLst>
          </p:cNvPr>
          <p:cNvSpPr>
            <a:spLocks noGrp="1"/>
          </p:cNvSpPr>
          <p:nvPr>
            <p:ph type="body" sz="quarter" idx="31" hasCustomPrompt="1"/>
          </p:nvPr>
        </p:nvSpPr>
        <p:spPr>
          <a:xfrm>
            <a:off x="515937" y="1628775"/>
            <a:ext cx="3708506"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32383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0C0742-7C35-27FD-F7B8-B99B49F84C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19343" y="1589213"/>
            <a:ext cx="5849106" cy="3696206"/>
          </a:xfrm>
          <a:prstGeom prst="rect">
            <a:avLst/>
          </a:prstGeom>
        </p:spPr>
      </p:pic>
      <p:pic>
        <p:nvPicPr>
          <p:cNvPr id="8" name="Graphic 7">
            <a:extLst>
              <a:ext uri="{FF2B5EF4-FFF2-40B4-BE49-F238E27FC236}">
                <a16:creationId xmlns:a16="http://schemas.microsoft.com/office/drawing/2014/main" id="{CA4F9D45-4BC8-F585-6E92-6C3F5C54374B}"/>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999" b="-3999"/>
          <a:stretch/>
        </p:blipFill>
        <p:spPr>
          <a:xfrm rot="16200000">
            <a:off x="4369743" y="2280680"/>
            <a:ext cx="5635107" cy="2324587"/>
          </a:xfrm>
          <a:prstGeom prst="rect">
            <a:avLst/>
          </a:prstGeom>
        </p:spPr>
      </p:pic>
      <p:pic>
        <p:nvPicPr>
          <p:cNvPr id="3" name="Graphic 2">
            <a:extLst>
              <a:ext uri="{FF2B5EF4-FFF2-40B4-BE49-F238E27FC236}">
                <a16:creationId xmlns:a16="http://schemas.microsoft.com/office/drawing/2014/main" id="{7C1CF9E8-50DB-4488-EFA2-5FA20DBAE5B6}"/>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14106"/>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5916"/>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563783-9E54-4A64-80E3-C85DCD4FA97B}" type="datetime4">
              <a:rPr lang="en-US" smtClean="0"/>
              <a:t>September 26,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2" name="Title 8">
            <a:extLst>
              <a:ext uri="{FF2B5EF4-FFF2-40B4-BE49-F238E27FC236}">
                <a16:creationId xmlns:a16="http://schemas.microsoft.com/office/drawing/2014/main" id="{90687BDE-65F0-63E5-1105-A00136C5312D}"/>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5" name="Text Placeholder 3">
            <a:extLst>
              <a:ext uri="{FF2B5EF4-FFF2-40B4-BE49-F238E27FC236}">
                <a16:creationId xmlns:a16="http://schemas.microsoft.com/office/drawing/2014/main" id="{E94D70C5-D4C5-2489-9430-B8D8DF7B1E4B}"/>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7C667DC1-8C62-66BF-8EEA-889500EEA890}"/>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1DD7C630-260D-36FF-BAE9-C1F1BB9E2B4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8BF7592A-9691-35B4-4CD1-0397D220854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07E52044-89B3-E563-3C67-AE2A7B60C1C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886963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6314AC0-17EE-A056-A312-DC697CB96C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480" t="961" r="334"/>
          <a:stretch>
            <a:fillRect/>
          </a:stretch>
        </p:blipFill>
        <p:spPr>
          <a:xfrm>
            <a:off x="1" y="0"/>
            <a:ext cx="12210011" cy="6858000"/>
          </a:xfrm>
          <a:custGeom>
            <a:avLst/>
            <a:gdLst>
              <a:gd name="connsiteX0" fmla="*/ 0 w 12210011"/>
              <a:gd name="connsiteY0" fmla="*/ 0 h 6858000"/>
              <a:gd name="connsiteX1" fmla="*/ 12210011 w 12210011"/>
              <a:gd name="connsiteY1" fmla="*/ 0 h 6858000"/>
              <a:gd name="connsiteX2" fmla="*/ 12210011 w 12210011"/>
              <a:gd name="connsiteY2" fmla="*/ 6858000 h 6858000"/>
              <a:gd name="connsiteX3" fmla="*/ 0 w 122100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011" h="6858000">
                <a:moveTo>
                  <a:pt x="0" y="0"/>
                </a:moveTo>
                <a:lnTo>
                  <a:pt x="12210011" y="0"/>
                </a:lnTo>
                <a:lnTo>
                  <a:pt x="12210011" y="6858000"/>
                </a:lnTo>
                <a:lnTo>
                  <a:pt x="0" y="6858000"/>
                </a:lnTo>
                <a:close/>
              </a:path>
            </a:pathLst>
          </a:custGeom>
        </p:spPr>
      </p:pic>
      <p:sp>
        <p:nvSpPr>
          <p:cNvPr id="8" name="Title 5">
            <a:extLst>
              <a:ext uri="{FF2B5EF4-FFF2-40B4-BE49-F238E27FC236}">
                <a16:creationId xmlns:a16="http://schemas.microsoft.com/office/drawing/2014/main" id="{3B8DB3AD-CBBA-89FA-79F9-CEBC9C5C4357}"/>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55B6FB74-A158-45A4-8BF9-622926009448}" type="datetime4">
              <a:rPr lang="en-US" smtClean="0"/>
              <a:t>September 26,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17" name="Text Placeholder 3">
            <a:extLst>
              <a:ext uri="{FF2B5EF4-FFF2-40B4-BE49-F238E27FC236}">
                <a16:creationId xmlns:a16="http://schemas.microsoft.com/office/drawing/2014/main" id="{BE86B2C0-1181-987A-042F-2C2D2F69531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3680982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0207C47B-FF97-4B0D-A736-29D91E0D3CD1}" type="datetime4">
              <a:rPr lang="en-US" smtClean="0"/>
              <a:t>September 26,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2" name="Title 5">
            <a:extLst>
              <a:ext uri="{FF2B5EF4-FFF2-40B4-BE49-F238E27FC236}">
                <a16:creationId xmlns:a16="http://schemas.microsoft.com/office/drawing/2014/main" id="{85D997F0-5791-557B-2A6D-1067E17459A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6" name="Text Placeholder 5">
            <a:extLst>
              <a:ext uri="{FF2B5EF4-FFF2-40B4-BE49-F238E27FC236}">
                <a16:creationId xmlns:a16="http://schemas.microsoft.com/office/drawing/2014/main" id="{9236B684-9E01-8ECC-4049-18AC9DFC4A75}"/>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1092701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506C553B-F633-02CA-1430-79ED3F76C36F}"/>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0369"/>
          <a:stretch/>
        </p:blipFill>
        <p:spPr>
          <a:xfrm rot="16200000">
            <a:off x="6057132" y="1216307"/>
            <a:ext cx="7844350" cy="4425386"/>
          </a:xfrm>
          <a:custGeom>
            <a:avLst/>
            <a:gdLst>
              <a:gd name="connsiteX0" fmla="*/ 7844350 w 7844350"/>
              <a:gd name="connsiteY0" fmla="*/ 0 h 4425386"/>
              <a:gd name="connsiteX1" fmla="*/ 7844350 w 7844350"/>
              <a:gd name="connsiteY1" fmla="*/ 120086 h 4425386"/>
              <a:gd name="connsiteX2" fmla="*/ 7351175 w 7844350"/>
              <a:gd name="connsiteY2" fmla="*/ 120086 h 4425386"/>
              <a:gd name="connsiteX3" fmla="*/ 7351175 w 7844350"/>
              <a:gd name="connsiteY3" fmla="*/ 4425386 h 4425386"/>
              <a:gd name="connsiteX4" fmla="*/ 493176 w 7844350"/>
              <a:gd name="connsiteY4" fmla="*/ 4425386 h 4425386"/>
              <a:gd name="connsiteX5" fmla="*/ 493176 w 7844350"/>
              <a:gd name="connsiteY5" fmla="*/ 120086 h 4425386"/>
              <a:gd name="connsiteX6" fmla="*/ 0 w 7844350"/>
              <a:gd name="connsiteY6" fmla="*/ 120086 h 4425386"/>
              <a:gd name="connsiteX7" fmla="*/ 0 w 7844350"/>
              <a:gd name="connsiteY7" fmla="*/ 0 h 442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4350" h="4425386">
                <a:moveTo>
                  <a:pt x="7844350" y="0"/>
                </a:moveTo>
                <a:lnTo>
                  <a:pt x="7844350" y="120086"/>
                </a:lnTo>
                <a:lnTo>
                  <a:pt x="7351175" y="120086"/>
                </a:lnTo>
                <a:lnTo>
                  <a:pt x="7351175" y="4425386"/>
                </a:lnTo>
                <a:lnTo>
                  <a:pt x="493176" y="4425386"/>
                </a:lnTo>
                <a:lnTo>
                  <a:pt x="493176" y="120086"/>
                </a:lnTo>
                <a:lnTo>
                  <a:pt x="0" y="120086"/>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2C4C8487-62F9-4BAC-800E-518181057217}" type="datetime4">
              <a:rPr lang="en-US" smtClean="0"/>
              <a:t>September 26,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640430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F7217FF-8C88-D49F-720B-61816BB41F3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635"/>
          <a:stretch>
            <a:fillRect/>
          </a:stretch>
        </p:blipFill>
        <p:spPr>
          <a:xfrm rot="10800000">
            <a:off x="4457698" y="-1"/>
            <a:ext cx="7734302" cy="5572125"/>
          </a:xfrm>
          <a:custGeom>
            <a:avLst/>
            <a:gdLst>
              <a:gd name="connsiteX0" fmla="*/ 7734302 w 7734302"/>
              <a:gd name="connsiteY0" fmla="*/ 5572125 h 5572125"/>
              <a:gd name="connsiteX1" fmla="*/ 0 w 7734302"/>
              <a:gd name="connsiteY1" fmla="*/ 5572125 h 5572125"/>
              <a:gd name="connsiteX2" fmla="*/ 0 w 7734302"/>
              <a:gd name="connsiteY2" fmla="*/ 0 h 5572125"/>
              <a:gd name="connsiteX3" fmla="*/ 7734302 w 7734302"/>
              <a:gd name="connsiteY3" fmla="*/ 0 h 5572125"/>
            </a:gdLst>
            <a:ahLst/>
            <a:cxnLst>
              <a:cxn ang="0">
                <a:pos x="connsiteX0" y="connsiteY0"/>
              </a:cxn>
              <a:cxn ang="0">
                <a:pos x="connsiteX1" y="connsiteY1"/>
              </a:cxn>
              <a:cxn ang="0">
                <a:pos x="connsiteX2" y="connsiteY2"/>
              </a:cxn>
              <a:cxn ang="0">
                <a:pos x="connsiteX3" y="connsiteY3"/>
              </a:cxn>
            </a:cxnLst>
            <a:rect l="l" t="t" r="r" b="b"/>
            <a:pathLst>
              <a:path w="7734302" h="5572125">
                <a:moveTo>
                  <a:pt x="7734302" y="5572125"/>
                </a:moveTo>
                <a:lnTo>
                  <a:pt x="0" y="5572125"/>
                </a:lnTo>
                <a:lnTo>
                  <a:pt x="0" y="0"/>
                </a:lnTo>
                <a:lnTo>
                  <a:pt x="77343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1A5BF5F0-19BD-43C4-913D-05858F831297}" type="datetime4">
              <a:rPr lang="en-US" smtClean="0"/>
              <a:t>September 26,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3" name="Title 20">
            <a:extLst>
              <a:ext uri="{FF2B5EF4-FFF2-40B4-BE49-F238E27FC236}">
                <a16:creationId xmlns:a16="http://schemas.microsoft.com/office/drawing/2014/main" id="{D4337BEE-BE6F-5048-BD50-D5D00D9E5F83}"/>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4" name="Text Placeholder 3">
            <a:extLst>
              <a:ext uri="{FF2B5EF4-FFF2-40B4-BE49-F238E27FC236}">
                <a16:creationId xmlns:a16="http://schemas.microsoft.com/office/drawing/2014/main" id="{A1C246D7-FC38-0AB7-DF87-ED3F00907EB5}"/>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rgbClr val="000000"/>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5" name="Graphic 10">
            <a:extLst>
              <a:ext uri="{FF2B5EF4-FFF2-40B4-BE49-F238E27FC236}">
                <a16:creationId xmlns:a16="http://schemas.microsoft.com/office/drawing/2014/main" id="{3FA490B3-BA2A-220F-6EA4-8DA088E69F45}"/>
              </a:ext>
            </a:extLst>
          </p:cNvPr>
          <p:cNvGrpSpPr/>
          <p:nvPr userDrawn="1"/>
        </p:nvGrpSpPr>
        <p:grpSpPr>
          <a:xfrm>
            <a:off x="515936" y="512763"/>
            <a:ext cx="2144749" cy="508682"/>
            <a:chOff x="419100" y="2082800"/>
            <a:chExt cx="7770288" cy="1842923"/>
          </a:xfrm>
          <a:solidFill>
            <a:schemeClr val="bg2"/>
          </a:solidFill>
        </p:grpSpPr>
        <p:sp>
          <p:nvSpPr>
            <p:cNvPr id="6" name="Freeform 5">
              <a:extLst>
                <a:ext uri="{FF2B5EF4-FFF2-40B4-BE49-F238E27FC236}">
                  <a16:creationId xmlns:a16="http://schemas.microsoft.com/office/drawing/2014/main" id="{17C7A75E-7545-95C0-23EB-76431010DAC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8D9ECE8B-9D83-C24E-59FA-54B253418D9F}"/>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21ABC01C-5F71-E3C7-B08D-5D4B21AEA79A}"/>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799413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64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slide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6F975E6E-9984-48EA-8BFB-6F3F206EF7A9}" type="datetime4">
              <a:rPr lang="en-US" smtClean="0"/>
              <a:t>September 26,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9C143F9C-CA51-6A3D-6038-55DBC067B4FD}"/>
              </a:ext>
            </a:extLst>
          </p:cNvPr>
          <p:cNvGrpSpPr/>
          <p:nvPr userDrawn="1"/>
        </p:nvGrpSpPr>
        <p:grpSpPr>
          <a:xfrm>
            <a:off x="515936" y="512763"/>
            <a:ext cx="2144749" cy="508682"/>
            <a:chOff x="419100" y="2082800"/>
            <a:chExt cx="7770288" cy="1842923"/>
          </a:xfrm>
          <a:solidFill>
            <a:schemeClr val="bg1"/>
          </a:solidFill>
        </p:grpSpPr>
        <p:sp>
          <p:nvSpPr>
            <p:cNvPr id="9" name="Freeform 8">
              <a:extLst>
                <a:ext uri="{FF2B5EF4-FFF2-40B4-BE49-F238E27FC236}">
                  <a16:creationId xmlns:a16="http://schemas.microsoft.com/office/drawing/2014/main" id="{D0F346C8-75E7-EFD5-11A3-1FDB31BF24F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DBE9E14-4424-E241-FDF8-85AA09573C18}"/>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8AAEA66E-84C1-243A-2FAA-9684BEF1E8B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1700045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slide 2">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DA376B0-7373-A672-75C0-6A9DD58A7E7F}"/>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772" r="4772"/>
          <a:stretch/>
        </p:blipFill>
        <p:spPr>
          <a:xfrm rot="16200000">
            <a:off x="1828616" y="1985677"/>
            <a:ext cx="6858003" cy="2886641"/>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33F2C37F-556E-406F-9458-21E81A583320}" type="datetime4">
              <a:rPr lang="en-US" smtClean="0"/>
              <a:t>September 26,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5" name="Title 8">
            <a:extLst>
              <a:ext uri="{FF2B5EF4-FFF2-40B4-BE49-F238E27FC236}">
                <a16:creationId xmlns:a16="http://schemas.microsoft.com/office/drawing/2014/main" id="{C038C994-DC00-C844-899F-D3660EF75BF1}"/>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F46F2F8C-4C33-47BC-7977-F025A7A82430}"/>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10" name="Graphic 10">
            <a:extLst>
              <a:ext uri="{FF2B5EF4-FFF2-40B4-BE49-F238E27FC236}">
                <a16:creationId xmlns:a16="http://schemas.microsoft.com/office/drawing/2014/main" id="{BBF98F45-4D7B-13A2-4B34-65E5083C5E31}"/>
              </a:ext>
            </a:extLst>
          </p:cNvPr>
          <p:cNvGrpSpPr/>
          <p:nvPr userDrawn="1"/>
        </p:nvGrpSpPr>
        <p:grpSpPr>
          <a:xfrm>
            <a:off x="515936" y="512763"/>
            <a:ext cx="2144749" cy="508682"/>
            <a:chOff x="419100" y="2082800"/>
            <a:chExt cx="7770288" cy="1842923"/>
          </a:xfrm>
          <a:solidFill>
            <a:schemeClr val="bg1"/>
          </a:solidFill>
        </p:grpSpPr>
        <p:sp>
          <p:nvSpPr>
            <p:cNvPr id="11" name="Freeform 10">
              <a:extLst>
                <a:ext uri="{FF2B5EF4-FFF2-40B4-BE49-F238E27FC236}">
                  <a16:creationId xmlns:a16="http://schemas.microsoft.com/office/drawing/2014/main" id="{E5DFA883-E525-D03F-5DE8-910CE3CF20F8}"/>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0554B8CE-B78E-F35C-A8DF-50FEECBA2D5E}"/>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701AD00-4BFC-2E10-72A1-902DD99B64C2}"/>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592986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slide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79735B-DFCA-D124-198E-05FA8E2CF2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D3552A53-57A9-4123-A19D-AF6EF1D84AC7}" type="datetime4">
              <a:rPr lang="en-US" smtClean="0"/>
              <a:t>September 26,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2" name="Title 8">
            <a:extLst>
              <a:ext uri="{FF2B5EF4-FFF2-40B4-BE49-F238E27FC236}">
                <a16:creationId xmlns:a16="http://schemas.microsoft.com/office/drawing/2014/main" id="{C7D1E8C1-13EB-D4BB-EFD2-7B7A3C2A7773}"/>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2BD4C4E4-7DE4-06A2-244F-5CC6B54E285C}"/>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57E57CC2-DCC5-8672-8C95-AFB9D8C26A07}"/>
              </a:ext>
            </a:extLst>
          </p:cNvPr>
          <p:cNvGrpSpPr/>
          <p:nvPr userDrawn="1"/>
        </p:nvGrpSpPr>
        <p:grpSpPr>
          <a:xfrm>
            <a:off x="515936" y="512763"/>
            <a:ext cx="2144749" cy="508682"/>
            <a:chOff x="419100" y="2082800"/>
            <a:chExt cx="7770288" cy="1842923"/>
          </a:xfrm>
          <a:solidFill>
            <a:schemeClr val="bg1"/>
          </a:solidFill>
        </p:grpSpPr>
        <p:sp>
          <p:nvSpPr>
            <p:cNvPr id="7" name="Freeform 6">
              <a:extLst>
                <a:ext uri="{FF2B5EF4-FFF2-40B4-BE49-F238E27FC236}">
                  <a16:creationId xmlns:a16="http://schemas.microsoft.com/office/drawing/2014/main" id="{02C5EADB-B585-94E9-A617-73C56D71179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5E04FAA-E02A-9AF4-3C50-85A67ED8F6E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C8145DD8-0A0B-A731-0582-A2F2FBB1F54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909891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slide 4">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481C1C3-3BCD-6737-872A-E43678CDBB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7776" y="1604866"/>
            <a:ext cx="5842800" cy="3685648"/>
          </a:xfrm>
          <a:prstGeom prst="rect">
            <a:avLst/>
          </a:prstGeom>
        </p:spPr>
      </p:pic>
      <p:pic>
        <p:nvPicPr>
          <p:cNvPr id="5" name="Graphic 4">
            <a:extLst>
              <a:ext uri="{FF2B5EF4-FFF2-40B4-BE49-F238E27FC236}">
                <a16:creationId xmlns:a16="http://schemas.microsoft.com/office/drawing/2014/main" id="{58A2B2E9-7A2E-EA50-CBBE-56D4A955C0C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16400" y="623490"/>
            <a:ext cx="2159683" cy="5648400"/>
          </a:xfrm>
          <a:prstGeom prst="rect">
            <a:avLst/>
          </a:prstGeom>
        </p:spPr>
      </p:pic>
      <p:pic>
        <p:nvPicPr>
          <p:cNvPr id="6" name="Graphic 5">
            <a:extLst>
              <a:ext uri="{FF2B5EF4-FFF2-40B4-BE49-F238E27FC236}">
                <a16:creationId xmlns:a16="http://schemas.microsoft.com/office/drawing/2014/main" id="{FE1C7CCF-738D-5AA5-7E62-F47408B1E1C4}"/>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29600" y="624480"/>
            <a:ext cx="2149200" cy="5646421"/>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26290"/>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9F983CE4-6A89-4BC4-9063-576D7731B37F}" type="datetime4">
              <a:rPr lang="en-US" smtClean="0"/>
              <a:t>September 26,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3" name="Title 8">
            <a:extLst>
              <a:ext uri="{FF2B5EF4-FFF2-40B4-BE49-F238E27FC236}">
                <a16:creationId xmlns:a16="http://schemas.microsoft.com/office/drawing/2014/main" id="{7B6CB02A-6C06-3A91-9D99-A43E43406A07}"/>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8" name="Text Placeholder 3">
            <a:extLst>
              <a:ext uri="{FF2B5EF4-FFF2-40B4-BE49-F238E27FC236}">
                <a16:creationId xmlns:a16="http://schemas.microsoft.com/office/drawing/2014/main" id="{AC11A279-6B85-9340-070F-DD7F56D77EDE}"/>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9" name="Graphic 10">
            <a:extLst>
              <a:ext uri="{FF2B5EF4-FFF2-40B4-BE49-F238E27FC236}">
                <a16:creationId xmlns:a16="http://schemas.microsoft.com/office/drawing/2014/main" id="{3C1594A3-4DC1-62AA-A006-B9A8B3730899}"/>
              </a:ext>
            </a:extLst>
          </p:cNvPr>
          <p:cNvGrpSpPr/>
          <p:nvPr userDrawn="1"/>
        </p:nvGrpSpPr>
        <p:grpSpPr>
          <a:xfrm>
            <a:off x="515936" y="512763"/>
            <a:ext cx="2144749" cy="508682"/>
            <a:chOff x="419100" y="2082800"/>
            <a:chExt cx="7770288" cy="1842923"/>
          </a:xfrm>
          <a:solidFill>
            <a:schemeClr val="bg1"/>
          </a:solidFill>
        </p:grpSpPr>
        <p:sp>
          <p:nvSpPr>
            <p:cNvPr id="10" name="Freeform 9">
              <a:extLst>
                <a:ext uri="{FF2B5EF4-FFF2-40B4-BE49-F238E27FC236}">
                  <a16:creationId xmlns:a16="http://schemas.microsoft.com/office/drawing/2014/main" id="{A9A26693-DC12-E2C0-3445-E388E66D571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5DCD578B-91E4-245A-672F-7EAF322558F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C5871F6A-F814-6E6B-BBA8-EEF6752600C1}"/>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080652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0D358D4-E33B-1EC4-3BC2-A9185D93C9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4A0F71F-AA82-490F-2299-6199D83A747C}"/>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Picture Placeholder 22">
            <a:extLst>
              <a:ext uri="{FF2B5EF4-FFF2-40B4-BE49-F238E27FC236}">
                <a16:creationId xmlns:a16="http://schemas.microsoft.com/office/drawing/2014/main" id="{6DCDE9D4-B475-F9D0-1FC0-F25E79A64096}"/>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8CF7FC78-DDAB-4243-9CCE-C903B9201449}" type="datetime4">
              <a:rPr lang="en-US" smtClean="0"/>
              <a:t>September 26,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8" name="Title 20">
            <a:extLst>
              <a:ext uri="{FF2B5EF4-FFF2-40B4-BE49-F238E27FC236}">
                <a16:creationId xmlns:a16="http://schemas.microsoft.com/office/drawing/2014/main" id="{32158DDD-DEB8-DA3A-7F9B-35F4B5907DE1}"/>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1"/>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1E8CAF5F-8604-8363-831C-7FDD6CC1A950}"/>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331391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5">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1DAEDD1-911A-2B51-32FA-649207F2BB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A08EFC0-135F-2AF7-5FCD-DA748AFBC5E3}"/>
              </a:ext>
            </a:extLst>
          </p:cNvPr>
          <p:cNvSpPr/>
          <p:nvPr userDrawn="1"/>
        </p:nvSpPr>
        <p:spPr>
          <a:xfrm>
            <a:off x="0" y="0"/>
            <a:ext cx="12180559"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DC542420-B007-8E8A-7AEF-F8F9BB58BDE5}"/>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5" name="Title 20">
            <a:extLst>
              <a:ext uri="{FF2B5EF4-FFF2-40B4-BE49-F238E27FC236}">
                <a16:creationId xmlns:a16="http://schemas.microsoft.com/office/drawing/2014/main" id="{B152DDB2-B7AF-F076-4764-CFB5ED0B264D}"/>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7" name="Text Placeholder 3">
            <a:extLst>
              <a:ext uri="{FF2B5EF4-FFF2-40B4-BE49-F238E27FC236}">
                <a16:creationId xmlns:a16="http://schemas.microsoft.com/office/drawing/2014/main" id="{905D50E6-C455-3BD2-FB90-1941D47E4AE4}"/>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tx2"/>
                </a:solidFill>
                <a:latin typeface="Century Gothic" panose="020B0502020202020204" pitchFamily="34" charset="0"/>
              </a:defRPr>
            </a:lvl1pPr>
          </a:lstStyle>
          <a:p>
            <a:pPr lvl="0"/>
            <a:r>
              <a:rPr lang="en-GB" err="1"/>
              <a:t>Ondertitel</a:t>
            </a:r>
            <a:endParaRPr lang="en-GB"/>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EADEB0BF-4650-4617-A2D9-19BC8C46AAF1}" type="datetime4">
              <a:rPr lang="en-US" smtClean="0"/>
              <a:t>September 26,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Tree>
    <p:extLst>
      <p:ext uri="{BB962C8B-B14F-4D97-AF65-F5344CB8AC3E}">
        <p14:creationId xmlns:p14="http://schemas.microsoft.com/office/powerpoint/2010/main" val="3061709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E3A3DB3-3F3E-9E1D-4D82-D3A61E69661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4" name="Graphic 3">
            <a:extLst>
              <a:ext uri="{FF2B5EF4-FFF2-40B4-BE49-F238E27FC236}">
                <a16:creationId xmlns:a16="http://schemas.microsoft.com/office/drawing/2014/main" id="{17836F46-0818-6D94-A02D-96FEDE21A4D9}"/>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6D9F3360-0027-4857-9662-D3E751560510}" type="datetime4">
              <a:rPr lang="en-US" smtClean="0"/>
              <a:t>September 26,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ext Placeholder 3">
            <a:extLst>
              <a:ext uri="{FF2B5EF4-FFF2-40B4-BE49-F238E27FC236}">
                <a16:creationId xmlns:a16="http://schemas.microsoft.com/office/drawing/2014/main" id="{44A46CF9-500D-0D14-EA47-0C0460B11064}"/>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0" name="Title 5">
            <a:extLst>
              <a:ext uri="{FF2B5EF4-FFF2-40B4-BE49-F238E27FC236}">
                <a16:creationId xmlns:a16="http://schemas.microsoft.com/office/drawing/2014/main" id="{AA89F6E9-0061-D186-2A2B-706806631E61}"/>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DE188515-991E-1E96-BBEA-B1081967BEC3}"/>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8738046-82EE-4563-3C5D-9F8377C47A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BB1C4AFE-6F80-C561-251A-FC5E7165034B}"/>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09920C01-2CDB-20F3-B636-FF067418E720}"/>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9990060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28C50E3-30E0-578B-06D1-F44116DB10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6421892" y="1787410"/>
            <a:ext cx="5204806" cy="3283200"/>
          </a:xfrm>
          <a:prstGeom prst="rect">
            <a:avLst/>
          </a:prstGeom>
        </p:spPr>
      </p:pic>
      <p:pic>
        <p:nvPicPr>
          <p:cNvPr id="6" name="Graphic 5">
            <a:extLst>
              <a:ext uri="{FF2B5EF4-FFF2-40B4-BE49-F238E27FC236}">
                <a16:creationId xmlns:a16="http://schemas.microsoft.com/office/drawing/2014/main" id="{7063A626-3A96-7011-342D-0DD4422CFE67}"/>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r="23526"/>
          <a:stretch/>
        </p:blipFill>
        <p:spPr>
          <a:xfrm rot="5400000">
            <a:off x="8340234" y="3693405"/>
            <a:ext cx="1431956" cy="4897237"/>
          </a:xfrm>
          <a:prstGeom prst="rect">
            <a:avLst/>
          </a:prstGeom>
        </p:spPr>
      </p:pic>
      <p:pic>
        <p:nvPicPr>
          <p:cNvPr id="10" name="Graphic 9">
            <a:extLst>
              <a:ext uri="{FF2B5EF4-FFF2-40B4-BE49-F238E27FC236}">
                <a16:creationId xmlns:a16="http://schemas.microsoft.com/office/drawing/2014/main" id="{B5D436B6-1FD6-9F4B-F52D-042A47AC1CBE}"/>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229E6737-1C28-472F-9E2A-5FCFBD3FC7B6}" type="datetime4">
              <a:rPr lang="en-US" smtClean="0"/>
              <a:t>September 26,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7" name="Text Placeholder 3">
            <a:extLst>
              <a:ext uri="{FF2B5EF4-FFF2-40B4-BE49-F238E27FC236}">
                <a16:creationId xmlns:a16="http://schemas.microsoft.com/office/drawing/2014/main" id="{7B237C78-D1A1-E2DF-4F97-E73DA3A039FC}"/>
              </a:ext>
            </a:extLst>
          </p:cNvPr>
          <p:cNvSpPr>
            <a:spLocks noGrp="1"/>
          </p:cNvSpPr>
          <p:nvPr>
            <p:ph type="body" sz="quarter" idx="10" hasCustomPrompt="1"/>
          </p:nvPr>
        </p:nvSpPr>
        <p:spPr>
          <a:xfrm>
            <a:off x="515935" y="245745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9" name="Title 5">
            <a:extLst>
              <a:ext uri="{FF2B5EF4-FFF2-40B4-BE49-F238E27FC236}">
                <a16:creationId xmlns:a16="http://schemas.microsoft.com/office/drawing/2014/main" id="{E1A21EC6-3CE0-1BFB-9955-E64E981EC413}"/>
              </a:ext>
            </a:extLst>
          </p:cNvPr>
          <p:cNvSpPr>
            <a:spLocks noGrp="1"/>
          </p:cNvSpPr>
          <p:nvPr>
            <p:ph type="title" hasCustomPrompt="1"/>
          </p:nvPr>
        </p:nvSpPr>
        <p:spPr>
          <a:xfrm>
            <a:off x="515935" y="298200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1" name="Graphic 10">
            <a:extLst>
              <a:ext uri="{FF2B5EF4-FFF2-40B4-BE49-F238E27FC236}">
                <a16:creationId xmlns:a16="http://schemas.microsoft.com/office/drawing/2014/main" id="{3B76C253-628F-9553-A266-8DAA5077A6D2}"/>
              </a:ext>
            </a:extLst>
          </p:cNvPr>
          <p:cNvGrpSpPr/>
          <p:nvPr userDrawn="1"/>
        </p:nvGrpSpPr>
        <p:grpSpPr>
          <a:xfrm>
            <a:off x="515936" y="512763"/>
            <a:ext cx="2144749" cy="508682"/>
            <a:chOff x="419100" y="2082800"/>
            <a:chExt cx="7770288" cy="1842923"/>
          </a:xfrm>
          <a:solidFill>
            <a:schemeClr val="bg1"/>
          </a:solidFill>
        </p:grpSpPr>
        <p:sp>
          <p:nvSpPr>
            <p:cNvPr id="12" name="Freeform 11">
              <a:extLst>
                <a:ext uri="{FF2B5EF4-FFF2-40B4-BE49-F238E27FC236}">
                  <a16:creationId xmlns:a16="http://schemas.microsoft.com/office/drawing/2014/main" id="{E95BCF7D-B453-828F-9892-9AC16F22C592}"/>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6E8AA942-14AE-2ADC-8D2C-9EEDD7F38A96}"/>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BF277AE3-CC3C-423E-3373-35824337120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404091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F318506-1681-83B9-A6FC-0F33D2864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0316B8EE-66A0-4D2A-AF45-1EE4BCF5CEB4}" type="datetime4">
              <a:rPr lang="en-US" smtClean="0"/>
              <a:t>September 26,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4020955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9ADCDA6-D1C9-C76B-F94C-15A3EF19FF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327"/>
            <a:ext cx="12192000" cy="6765346"/>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C80AFBC7-764D-4682-96CF-0C8AF7946CF9}" type="datetime4">
              <a:rPr lang="en-US" smtClean="0"/>
              <a:t>September 26,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2" name="Title 5">
            <a:extLst>
              <a:ext uri="{FF2B5EF4-FFF2-40B4-BE49-F238E27FC236}">
                <a16:creationId xmlns:a16="http://schemas.microsoft.com/office/drawing/2014/main" id="{3F845A7B-EDB6-5BBA-1A79-D81135E80F90}"/>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4" name="Text Placeholder 3">
            <a:extLst>
              <a:ext uri="{FF2B5EF4-FFF2-40B4-BE49-F238E27FC236}">
                <a16:creationId xmlns:a16="http://schemas.microsoft.com/office/drawing/2014/main" id="{A8AA938B-2B1B-5A56-0CE7-EA9689DD7FEF}"/>
              </a:ext>
            </a:extLst>
          </p:cNvPr>
          <p:cNvSpPr>
            <a:spLocks noGrp="1"/>
          </p:cNvSpPr>
          <p:nvPr>
            <p:ph type="body" sz="quarter" idx="23" hasCustomPrompt="1"/>
          </p:nvPr>
        </p:nvSpPr>
        <p:spPr>
          <a:xfrm>
            <a:off x="5345016" y="4677072"/>
            <a:ext cx="1501982" cy="347329"/>
          </a:xfrm>
          <a:prstGeom prst="roundRect">
            <a:avLst/>
          </a:prstGeom>
          <a:solidFill>
            <a:schemeClr val="tx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4074702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7F8D715B-DD2B-44D4-9ACB-211E977DB2A0}" type="datetime4">
              <a:rPr lang="en-US" smtClean="0"/>
              <a:t>September 26,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5">
            <a:extLst>
              <a:ext uri="{FF2B5EF4-FFF2-40B4-BE49-F238E27FC236}">
                <a16:creationId xmlns:a16="http://schemas.microsoft.com/office/drawing/2014/main" id="{9355887D-756F-F868-3DF0-03CF47DF58CD}"/>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1868A457-A7E9-09CE-7AEF-67371853D26C}"/>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7764559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63841E5-F71C-A65C-0467-85C1386F5CC9}"/>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11493"/>
          <a:stretch>
            <a:fillRect/>
          </a:stretch>
        </p:blipFill>
        <p:spPr>
          <a:xfrm rot="16200000">
            <a:off x="6033971" y="1222092"/>
            <a:ext cx="7902247" cy="4413812"/>
          </a:xfrm>
          <a:custGeom>
            <a:avLst/>
            <a:gdLst>
              <a:gd name="connsiteX0" fmla="*/ 7902247 w 7902247"/>
              <a:gd name="connsiteY0" fmla="*/ 0 h 4413812"/>
              <a:gd name="connsiteX1" fmla="*/ 7902247 w 7902247"/>
              <a:gd name="connsiteY1" fmla="*/ 324412 h 4413812"/>
              <a:gd name="connsiteX2" fmla="*/ 7380122 w 7902247"/>
              <a:gd name="connsiteY2" fmla="*/ 324412 h 4413812"/>
              <a:gd name="connsiteX3" fmla="*/ 7380122 w 7902247"/>
              <a:gd name="connsiteY3" fmla="*/ 4413812 h 4413812"/>
              <a:gd name="connsiteX4" fmla="*/ 522122 w 7902247"/>
              <a:gd name="connsiteY4" fmla="*/ 4413812 h 4413812"/>
              <a:gd name="connsiteX5" fmla="*/ 522122 w 7902247"/>
              <a:gd name="connsiteY5" fmla="*/ 324412 h 4413812"/>
              <a:gd name="connsiteX6" fmla="*/ 0 w 7902247"/>
              <a:gd name="connsiteY6" fmla="*/ 324412 h 4413812"/>
              <a:gd name="connsiteX7" fmla="*/ 0 w 7902247"/>
              <a:gd name="connsiteY7" fmla="*/ 0 h 441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2247" h="4413812">
                <a:moveTo>
                  <a:pt x="7902247" y="0"/>
                </a:moveTo>
                <a:lnTo>
                  <a:pt x="7902247" y="324412"/>
                </a:lnTo>
                <a:lnTo>
                  <a:pt x="7380122" y="324412"/>
                </a:lnTo>
                <a:lnTo>
                  <a:pt x="7380122" y="4413812"/>
                </a:lnTo>
                <a:lnTo>
                  <a:pt x="522122" y="4413812"/>
                </a:lnTo>
                <a:lnTo>
                  <a:pt x="522122" y="324412"/>
                </a:lnTo>
                <a:lnTo>
                  <a:pt x="0" y="324412"/>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13932"/>
          </a:xfrm>
          <a:prstGeom prst="rect">
            <a:avLst/>
          </a:prstGeom>
        </p:spPr>
        <p:txBody>
          <a:bodyPr wrap="square" lIns="0" rIns="0">
            <a:spAutoFit/>
          </a:bodyPr>
          <a:lstStyle>
            <a:lvl1pPr algn="l">
              <a:defRPr sz="1600" b="0" i="1">
                <a:solidFill>
                  <a:schemeClr val="tx2"/>
                </a:solidFill>
              </a:defRPr>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B2BE8ABE-FDB1-4B95-A815-1C25EF26DC0C}" type="datetime4">
              <a:rPr lang="en-US" smtClean="0"/>
              <a:t>September 26,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8728922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E57CD68-75B6-F13A-63EF-6346852222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0800000">
            <a:off x="4457698" y="8628"/>
            <a:ext cx="8839202" cy="5563497"/>
          </a:xfrm>
          <a:custGeom>
            <a:avLst/>
            <a:gdLst>
              <a:gd name="connsiteX0" fmla="*/ 8839202 w 8839202"/>
              <a:gd name="connsiteY0" fmla="*/ 5563497 h 5563497"/>
              <a:gd name="connsiteX1" fmla="*/ 1104900 w 8839202"/>
              <a:gd name="connsiteY1" fmla="*/ 5563497 h 5563497"/>
              <a:gd name="connsiteX2" fmla="*/ 1104900 w 8839202"/>
              <a:gd name="connsiteY2" fmla="*/ 619125 h 5563497"/>
              <a:gd name="connsiteX3" fmla="*/ 0 w 8839202"/>
              <a:gd name="connsiteY3" fmla="*/ 619125 h 5563497"/>
              <a:gd name="connsiteX4" fmla="*/ 0 w 8839202"/>
              <a:gd name="connsiteY4" fmla="*/ 0 h 5563497"/>
              <a:gd name="connsiteX5" fmla="*/ 8839202 w 8839202"/>
              <a:gd name="connsiteY5" fmla="*/ 0 h 55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9202" h="5563497">
                <a:moveTo>
                  <a:pt x="8839202" y="5563497"/>
                </a:moveTo>
                <a:lnTo>
                  <a:pt x="1104900" y="5563497"/>
                </a:lnTo>
                <a:lnTo>
                  <a:pt x="1104900" y="619125"/>
                </a:lnTo>
                <a:lnTo>
                  <a:pt x="0" y="619125"/>
                </a:lnTo>
                <a:lnTo>
                  <a:pt x="0" y="0"/>
                </a:lnTo>
                <a:lnTo>
                  <a:pt x="8839202"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5" name="Title 20">
            <a:extLst>
              <a:ext uri="{FF2B5EF4-FFF2-40B4-BE49-F238E27FC236}">
                <a16:creationId xmlns:a16="http://schemas.microsoft.com/office/drawing/2014/main" id="{CD48848F-FCE7-50A3-7025-7A4C33441862}"/>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tx2"/>
                </a:solidFill>
              </a:defRPr>
            </a:lvl1pPr>
          </a:lstStyle>
          <a:p>
            <a:r>
              <a:rPr lang="en-GB"/>
              <a:t>Thank you!</a:t>
            </a:r>
            <a:endParaRPr lang="en-BE"/>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61CE0209-A8C7-478F-AE71-C0DE1A68769A}" type="datetime4">
              <a:rPr lang="en-US" smtClean="0"/>
              <a:t>September 26,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93E5697C-BC98-F04E-B5D3-5D7868FE6A62}"/>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3" name="Graphic 10">
            <a:extLst>
              <a:ext uri="{FF2B5EF4-FFF2-40B4-BE49-F238E27FC236}">
                <a16:creationId xmlns:a16="http://schemas.microsoft.com/office/drawing/2014/main" id="{44A32813-423B-8134-322B-5A2B5FDB1B21}"/>
              </a:ext>
            </a:extLst>
          </p:cNvPr>
          <p:cNvGrpSpPr/>
          <p:nvPr userDrawn="1"/>
        </p:nvGrpSpPr>
        <p:grpSpPr>
          <a:xfrm>
            <a:off x="515936" y="512763"/>
            <a:ext cx="2144749" cy="508682"/>
            <a:chOff x="419100" y="2082800"/>
            <a:chExt cx="7770288" cy="1842923"/>
          </a:xfrm>
          <a:solidFill>
            <a:schemeClr val="bg1"/>
          </a:solidFill>
        </p:grpSpPr>
        <p:sp>
          <p:nvSpPr>
            <p:cNvPr id="6" name="Freeform 5">
              <a:extLst>
                <a:ext uri="{FF2B5EF4-FFF2-40B4-BE49-F238E27FC236}">
                  <a16:creationId xmlns:a16="http://schemas.microsoft.com/office/drawing/2014/main" id="{4546B831-1E36-13F1-8868-74DD4DB0482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D96986BD-C4EC-0405-339A-FFF18706B35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0EE5414C-4FAC-4204-FE6E-42D8391EA72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5969854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94B1EA-C359-E80E-E512-45251D3176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38000" y="0"/>
            <a:ext cx="9054000" cy="6349229"/>
          </a:xfrm>
          <a:prstGeom prst="rect">
            <a:avLst/>
          </a:prstGeom>
        </p:spPr>
      </p:pic>
      <p:sp>
        <p:nvSpPr>
          <p:cNvPr id="4" name="Date Placeholder 3">
            <a:extLst>
              <a:ext uri="{FF2B5EF4-FFF2-40B4-BE49-F238E27FC236}">
                <a16:creationId xmlns:a16="http://schemas.microsoft.com/office/drawing/2014/main" id="{C293AEB6-A383-92D6-01E5-872534A72A03}"/>
              </a:ext>
            </a:extLst>
          </p:cNvPr>
          <p:cNvSpPr>
            <a:spLocks noGrp="1"/>
          </p:cNvSpPr>
          <p:nvPr>
            <p:ph type="dt" sz="half" idx="11"/>
          </p:nvPr>
        </p:nvSpPr>
        <p:spPr/>
        <p:txBody>
          <a:bodyPr/>
          <a:lstStyle/>
          <a:p>
            <a:fld id="{A235EE27-552D-4277-A769-DD08257557A6}" type="datetime4">
              <a:rPr lang="en-US" smtClean="0"/>
              <a:t>September 26, 2025</a:t>
            </a:fld>
            <a:endParaRPr lang="en-BE"/>
          </a:p>
        </p:txBody>
      </p:sp>
      <p:sp>
        <p:nvSpPr>
          <p:cNvPr id="6" name="Footer Placeholder 5">
            <a:extLst>
              <a:ext uri="{FF2B5EF4-FFF2-40B4-BE49-F238E27FC236}">
                <a16:creationId xmlns:a16="http://schemas.microsoft.com/office/drawing/2014/main" id="{8135C565-F191-4A65-6899-91BC417C5FAE}"/>
              </a:ext>
            </a:extLst>
          </p:cNvPr>
          <p:cNvSpPr>
            <a:spLocks noGrp="1"/>
          </p:cNvSpPr>
          <p:nvPr>
            <p:ph type="ftr" sz="quarter" idx="12"/>
          </p:nvPr>
        </p:nvSpPr>
        <p:spPr/>
        <p:txBody>
          <a:bodyPr/>
          <a:lstStyle/>
          <a:p>
            <a:r>
              <a:rPr lang="en-GB"/>
              <a:t>Voettekst</a:t>
            </a:r>
            <a:endParaRPr lang="en-BE"/>
          </a:p>
        </p:txBody>
      </p:sp>
      <p:sp>
        <p:nvSpPr>
          <p:cNvPr id="7" name="Slide Number Placeholder 6">
            <a:extLst>
              <a:ext uri="{FF2B5EF4-FFF2-40B4-BE49-F238E27FC236}">
                <a16:creationId xmlns:a16="http://schemas.microsoft.com/office/drawing/2014/main" id="{CDCD1A3F-7B5E-E44D-1F76-D31283A60F68}"/>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46B43D23-71AD-EACB-C04F-39C550A0C97E}"/>
              </a:ext>
            </a:extLst>
          </p:cNvPr>
          <p:cNvSpPr>
            <a:spLocks noGrp="1"/>
          </p:cNvSpPr>
          <p:nvPr>
            <p:ph type="title" hasCustomPrompt="1"/>
          </p:nvPr>
        </p:nvSpPr>
        <p:spPr>
          <a:xfrm>
            <a:off x="515938" y="2457450"/>
            <a:ext cx="11160123"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10" name="Text Placeholder 3">
            <a:extLst>
              <a:ext uri="{FF2B5EF4-FFF2-40B4-BE49-F238E27FC236}">
                <a16:creationId xmlns:a16="http://schemas.microsoft.com/office/drawing/2014/main" id="{745D4F25-4C23-E0DA-5C7A-D665FC991938}"/>
              </a:ext>
            </a:extLst>
          </p:cNvPr>
          <p:cNvSpPr>
            <a:spLocks noGrp="1"/>
          </p:cNvSpPr>
          <p:nvPr>
            <p:ph type="body" sz="quarter" idx="14" hasCustomPrompt="1"/>
          </p:nvPr>
        </p:nvSpPr>
        <p:spPr>
          <a:xfrm>
            <a:off x="515938" y="4045577"/>
            <a:ext cx="11160123"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301D1E9F-E6B2-B5D1-1827-D053386286BB}"/>
              </a:ext>
            </a:extLst>
          </p:cNvPr>
          <p:cNvGrpSpPr/>
          <p:nvPr userDrawn="1"/>
        </p:nvGrpSpPr>
        <p:grpSpPr>
          <a:xfrm>
            <a:off x="515936" y="512763"/>
            <a:ext cx="2144749" cy="508682"/>
            <a:chOff x="419100" y="2082800"/>
            <a:chExt cx="7770288" cy="1842923"/>
          </a:xfrm>
          <a:solidFill>
            <a:schemeClr val="bg2"/>
          </a:solidFill>
        </p:grpSpPr>
        <p:sp>
          <p:nvSpPr>
            <p:cNvPr id="9" name="Freeform 8">
              <a:extLst>
                <a:ext uri="{FF2B5EF4-FFF2-40B4-BE49-F238E27FC236}">
                  <a16:creationId xmlns:a16="http://schemas.microsoft.com/office/drawing/2014/main" id="{DE27AF2D-C6F7-243D-3C18-20E3BBEF16C4}"/>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65DCE53A-0262-D4D7-49A0-85D6C7AB042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DB6E514-5C22-7BC4-24A0-2203868D65DF}"/>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5156961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0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7152836-84DD-00F4-8447-71E37A384E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805340" y="0"/>
            <a:ext cx="2895599" cy="6857999"/>
          </a:xfrm>
          <a:prstGeom prst="rect">
            <a:avLst/>
          </a:prstGeom>
        </p:spPr>
      </p:pic>
      <p:sp>
        <p:nvSpPr>
          <p:cNvPr id="7" name="Picture Placeholder 16">
            <a:extLst>
              <a:ext uri="{FF2B5EF4-FFF2-40B4-BE49-F238E27FC236}">
                <a16:creationId xmlns:a16="http://schemas.microsoft.com/office/drawing/2014/main" id="{C5046157-E67B-1EF1-7706-FE384D3A5868}"/>
              </a:ext>
            </a:extLst>
          </p:cNvPr>
          <p:cNvSpPr>
            <a:spLocks noGrp="1"/>
          </p:cNvSpPr>
          <p:nvPr>
            <p:ph type="pic" sz="quarter" idx="14"/>
          </p:nvPr>
        </p:nvSpPr>
        <p:spPr>
          <a:xfrm>
            <a:off x="6700939" y="0"/>
            <a:ext cx="4975124" cy="6858000"/>
          </a:xfrm>
          <a:custGeom>
            <a:avLst/>
            <a:gdLst>
              <a:gd name="connsiteX0" fmla="*/ 0 w 4975124"/>
              <a:gd name="connsiteY0" fmla="*/ 0 h 6858000"/>
              <a:gd name="connsiteX1" fmla="*/ 2973934 w 4975124"/>
              <a:gd name="connsiteY1" fmla="*/ 0 h 6858000"/>
              <a:gd name="connsiteX2" fmla="*/ 4975124 w 4975124"/>
              <a:gd name="connsiteY2" fmla="*/ 3429000 h 6858000"/>
              <a:gd name="connsiteX3" fmla="*/ 2973921 w 4975124"/>
              <a:gd name="connsiteY3" fmla="*/ 6858000 h 6858000"/>
              <a:gd name="connsiteX4" fmla="*/ 0 w 497512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124" h="6858000">
                <a:moveTo>
                  <a:pt x="0" y="0"/>
                </a:moveTo>
                <a:lnTo>
                  <a:pt x="2973934" y="0"/>
                </a:lnTo>
                <a:cubicBezTo>
                  <a:pt x="4168712" y="675945"/>
                  <a:pt x="4975124" y="1958289"/>
                  <a:pt x="4975124" y="3429000"/>
                </a:cubicBezTo>
                <a:cubicBezTo>
                  <a:pt x="4975124" y="4899711"/>
                  <a:pt x="4168712" y="6182055"/>
                  <a:pt x="2973921" y="6858000"/>
                </a:cubicBezTo>
                <a:lnTo>
                  <a:pt x="0" y="6858000"/>
                </a:lnTo>
                <a:close/>
              </a:path>
            </a:pathLst>
          </a:custGeom>
          <a:solidFill>
            <a:schemeClr val="bg1">
              <a:lumMod val="95000"/>
            </a:schemeClr>
          </a:solid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4" name="Date Placeholder 3">
            <a:extLst>
              <a:ext uri="{FF2B5EF4-FFF2-40B4-BE49-F238E27FC236}">
                <a16:creationId xmlns:a16="http://schemas.microsoft.com/office/drawing/2014/main" id="{85E8E22C-FFF2-3701-8996-85A1626EFA73}"/>
              </a:ext>
            </a:extLst>
          </p:cNvPr>
          <p:cNvSpPr>
            <a:spLocks noGrp="1"/>
          </p:cNvSpPr>
          <p:nvPr>
            <p:ph type="dt" sz="half" idx="15"/>
          </p:nvPr>
        </p:nvSpPr>
        <p:spPr/>
        <p:txBody>
          <a:bodyPr/>
          <a:lstStyle/>
          <a:p>
            <a:fld id="{45DFB45B-92CF-4D6C-86E5-D181C6809EAA}" type="datetime4">
              <a:rPr lang="en-US" smtClean="0"/>
              <a:t>September 26, 2025</a:t>
            </a:fld>
            <a:endParaRPr lang="en-BE"/>
          </a:p>
        </p:txBody>
      </p:sp>
      <p:sp>
        <p:nvSpPr>
          <p:cNvPr id="6" name="Footer Placeholder 5">
            <a:extLst>
              <a:ext uri="{FF2B5EF4-FFF2-40B4-BE49-F238E27FC236}">
                <a16:creationId xmlns:a16="http://schemas.microsoft.com/office/drawing/2014/main" id="{164101B7-F82C-912D-3F30-FE5B5CFD8B21}"/>
              </a:ext>
            </a:extLst>
          </p:cNvPr>
          <p:cNvSpPr>
            <a:spLocks noGrp="1"/>
          </p:cNvSpPr>
          <p:nvPr>
            <p:ph type="ftr" sz="quarter" idx="16"/>
          </p:nvPr>
        </p:nvSpPr>
        <p:spPr/>
        <p:txBody>
          <a:bodyPr/>
          <a:lstStyle/>
          <a:p>
            <a:r>
              <a:rPr lang="en-GB"/>
              <a:t>Voettekst</a:t>
            </a:r>
            <a:endParaRPr lang="en-BE"/>
          </a:p>
        </p:txBody>
      </p:sp>
      <p:sp>
        <p:nvSpPr>
          <p:cNvPr id="8" name="Slide Number Placeholder 7">
            <a:extLst>
              <a:ext uri="{FF2B5EF4-FFF2-40B4-BE49-F238E27FC236}">
                <a16:creationId xmlns:a16="http://schemas.microsoft.com/office/drawing/2014/main" id="{54F396BB-FDC4-01A7-AC35-6F7FF0CBB633}"/>
              </a:ext>
            </a:extLst>
          </p:cNvPr>
          <p:cNvSpPr>
            <a:spLocks noGrp="1"/>
          </p:cNvSpPr>
          <p:nvPr>
            <p:ph type="sldNum" sz="quarter" idx="17"/>
          </p:nvPr>
        </p:nvSpPr>
        <p:spPr/>
        <p:txBody>
          <a:bodyPr/>
          <a:lstStyle/>
          <a:p>
            <a:fld id="{8B70248A-FD0F-534C-919E-E8EB9B0FC062}" type="slidenum">
              <a:rPr lang="en-BE" smtClean="0"/>
              <a:pPr/>
              <a:t>‹nr.›</a:t>
            </a:fld>
            <a:endParaRPr lang="en-BE"/>
          </a:p>
        </p:txBody>
      </p:sp>
      <p:sp>
        <p:nvSpPr>
          <p:cNvPr id="2" name="Title 8">
            <a:extLst>
              <a:ext uri="{FF2B5EF4-FFF2-40B4-BE49-F238E27FC236}">
                <a16:creationId xmlns:a16="http://schemas.microsoft.com/office/drawing/2014/main" id="{D6289FDF-F3D9-592E-F5AD-80250FA6F5B8}"/>
              </a:ext>
            </a:extLst>
          </p:cNvPr>
          <p:cNvSpPr>
            <a:spLocks noGrp="1"/>
          </p:cNvSpPr>
          <p:nvPr>
            <p:ph type="title" hasCustomPrompt="1"/>
          </p:nvPr>
        </p:nvSpPr>
        <p:spPr>
          <a:xfrm>
            <a:off x="515939" y="2278775"/>
            <a:ext cx="5580062" cy="1588127"/>
          </a:xfrm>
          <a:prstGeom prst="rect">
            <a:avLst/>
          </a:prstGeom>
        </p:spPr>
        <p:txBody>
          <a:bodyPr lIns="0" rIns="0" anchor="b">
            <a:normAutofit/>
          </a:bodyPr>
          <a:lstStyle>
            <a:lvl1pPr>
              <a:defRPr sz="5400" b="0">
                <a:solidFill>
                  <a:schemeClr val="bg1"/>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DE052624-841F-AD03-E419-83E8CA8943F4}"/>
              </a:ext>
            </a:extLst>
          </p:cNvPr>
          <p:cNvSpPr>
            <a:spLocks noGrp="1"/>
          </p:cNvSpPr>
          <p:nvPr>
            <p:ph type="body" sz="quarter" idx="18" hasCustomPrompt="1"/>
          </p:nvPr>
        </p:nvSpPr>
        <p:spPr>
          <a:xfrm>
            <a:off x="515939" y="3866902"/>
            <a:ext cx="5580062"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5" name="Graphic 10">
            <a:extLst>
              <a:ext uri="{FF2B5EF4-FFF2-40B4-BE49-F238E27FC236}">
                <a16:creationId xmlns:a16="http://schemas.microsoft.com/office/drawing/2014/main" id="{E8CF470B-72E0-D9D6-B1CB-241A3CD4D9BA}"/>
              </a:ext>
            </a:extLst>
          </p:cNvPr>
          <p:cNvGrpSpPr/>
          <p:nvPr userDrawn="1"/>
        </p:nvGrpSpPr>
        <p:grpSpPr>
          <a:xfrm>
            <a:off x="515936" y="512763"/>
            <a:ext cx="2144749" cy="508682"/>
            <a:chOff x="419100" y="2082800"/>
            <a:chExt cx="7770288" cy="1842923"/>
          </a:xfrm>
          <a:solidFill>
            <a:schemeClr val="bg2"/>
          </a:solidFill>
        </p:grpSpPr>
        <p:sp>
          <p:nvSpPr>
            <p:cNvPr id="10" name="Freeform 9">
              <a:extLst>
                <a:ext uri="{FF2B5EF4-FFF2-40B4-BE49-F238E27FC236}">
                  <a16:creationId xmlns:a16="http://schemas.microsoft.com/office/drawing/2014/main" id="{6AF8A1D8-D002-25D6-4C8C-666353B043AC}"/>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4888F446-A2BD-0AED-5CF2-D74AB8FBF9D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14D202D3-BBE0-80BF-E93E-F7FF3DCCF8D5}"/>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310043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0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D524948-C303-1146-122C-27A326D167F1}"/>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1" b="105"/>
          <a:stretch/>
        </p:blipFill>
        <p:spPr>
          <a:xfrm>
            <a:off x="0" y="0"/>
            <a:ext cx="12179300" cy="6858000"/>
          </a:xfrm>
          <a:prstGeom prst="rect">
            <a:avLst/>
          </a:prstGeom>
        </p:spPr>
      </p:pic>
      <p:sp>
        <p:nvSpPr>
          <p:cNvPr id="8" name="Date Placeholder 7">
            <a:extLst>
              <a:ext uri="{FF2B5EF4-FFF2-40B4-BE49-F238E27FC236}">
                <a16:creationId xmlns:a16="http://schemas.microsoft.com/office/drawing/2014/main" id="{844843D0-76E4-9010-69F1-880E1461706B}"/>
              </a:ext>
            </a:extLst>
          </p:cNvPr>
          <p:cNvSpPr>
            <a:spLocks noGrp="1"/>
          </p:cNvSpPr>
          <p:nvPr>
            <p:ph type="dt" sz="half" idx="16"/>
          </p:nvPr>
        </p:nvSpPr>
        <p:spPr/>
        <p:txBody>
          <a:bodyPr/>
          <a:lstStyle/>
          <a:p>
            <a:fld id="{9257D039-91A4-4753-B9F5-8238926249CB}" type="datetime4">
              <a:rPr lang="en-US" smtClean="0"/>
              <a:t>September 26, 2025</a:t>
            </a:fld>
            <a:endParaRPr lang="en-BE"/>
          </a:p>
        </p:txBody>
      </p:sp>
      <p:sp>
        <p:nvSpPr>
          <p:cNvPr id="9" name="Footer Placeholder 8">
            <a:extLst>
              <a:ext uri="{FF2B5EF4-FFF2-40B4-BE49-F238E27FC236}">
                <a16:creationId xmlns:a16="http://schemas.microsoft.com/office/drawing/2014/main" id="{FB642950-FFB1-F46B-DDCF-2611D940D14A}"/>
              </a:ext>
            </a:extLst>
          </p:cNvPr>
          <p:cNvSpPr>
            <a:spLocks noGrp="1"/>
          </p:cNvSpPr>
          <p:nvPr>
            <p:ph type="ftr" sz="quarter" idx="17"/>
          </p:nvPr>
        </p:nvSpPr>
        <p:spPr/>
        <p:txBody>
          <a:bodyPr/>
          <a:lstStyle/>
          <a:p>
            <a:r>
              <a:rPr lang="en-GB"/>
              <a:t>Voettekst</a:t>
            </a:r>
            <a:endParaRPr lang="en-BE"/>
          </a:p>
        </p:txBody>
      </p:sp>
      <p:sp>
        <p:nvSpPr>
          <p:cNvPr id="10" name="Slide Number Placeholder 9">
            <a:extLst>
              <a:ext uri="{FF2B5EF4-FFF2-40B4-BE49-F238E27FC236}">
                <a16:creationId xmlns:a16="http://schemas.microsoft.com/office/drawing/2014/main" id="{B12507B5-06FF-0037-2375-2D5C7C9545C3}"/>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13" name="Picture Placeholder 13">
            <a:extLst>
              <a:ext uri="{FF2B5EF4-FFF2-40B4-BE49-F238E27FC236}">
                <a16:creationId xmlns:a16="http://schemas.microsoft.com/office/drawing/2014/main" id="{865DC67D-5DCD-A9DD-7F5C-743F9CFD724E}"/>
              </a:ext>
            </a:extLst>
          </p:cNvPr>
          <p:cNvSpPr>
            <a:spLocks noGrp="1"/>
          </p:cNvSpPr>
          <p:nvPr>
            <p:ph type="pic" sz="quarter" idx="15" hasCustomPrompt="1"/>
          </p:nvPr>
        </p:nvSpPr>
        <p:spPr>
          <a:xfrm>
            <a:off x="6096000" y="0"/>
            <a:ext cx="6096001" cy="4391823"/>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Title 8">
            <a:extLst>
              <a:ext uri="{FF2B5EF4-FFF2-40B4-BE49-F238E27FC236}">
                <a16:creationId xmlns:a16="http://schemas.microsoft.com/office/drawing/2014/main" id="{4180B66B-4DE9-6376-C6E3-E6ECA013A6C7}"/>
              </a:ext>
            </a:extLst>
          </p:cNvPr>
          <p:cNvSpPr>
            <a:spLocks noGrp="1"/>
          </p:cNvSpPr>
          <p:nvPr>
            <p:ph type="title" hasCustomPrompt="1"/>
          </p:nvPr>
        </p:nvSpPr>
        <p:spPr>
          <a:xfrm>
            <a:off x="515940" y="2949667"/>
            <a:ext cx="5580062"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4" name="Text Placeholder 3">
            <a:extLst>
              <a:ext uri="{FF2B5EF4-FFF2-40B4-BE49-F238E27FC236}">
                <a16:creationId xmlns:a16="http://schemas.microsoft.com/office/drawing/2014/main" id="{DCC2CCB7-F457-5875-5AF1-C183E6233D61}"/>
              </a:ext>
            </a:extLst>
          </p:cNvPr>
          <p:cNvSpPr>
            <a:spLocks noGrp="1"/>
          </p:cNvSpPr>
          <p:nvPr>
            <p:ph type="body" sz="quarter" idx="19" hasCustomPrompt="1"/>
          </p:nvPr>
        </p:nvSpPr>
        <p:spPr>
          <a:xfrm>
            <a:off x="515939" y="4537794"/>
            <a:ext cx="8640761"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6" name="Graphic 10">
            <a:extLst>
              <a:ext uri="{FF2B5EF4-FFF2-40B4-BE49-F238E27FC236}">
                <a16:creationId xmlns:a16="http://schemas.microsoft.com/office/drawing/2014/main" id="{A7393BF6-5FD7-26E9-3157-41097A4D53BA}"/>
              </a:ext>
            </a:extLst>
          </p:cNvPr>
          <p:cNvGrpSpPr/>
          <p:nvPr userDrawn="1"/>
        </p:nvGrpSpPr>
        <p:grpSpPr>
          <a:xfrm>
            <a:off x="515936" y="512763"/>
            <a:ext cx="2144749" cy="508682"/>
            <a:chOff x="419100" y="2082800"/>
            <a:chExt cx="7770288" cy="1842923"/>
          </a:xfrm>
          <a:solidFill>
            <a:schemeClr val="bg2"/>
          </a:solidFill>
        </p:grpSpPr>
        <p:sp>
          <p:nvSpPr>
            <p:cNvPr id="7" name="Freeform 6">
              <a:extLst>
                <a:ext uri="{FF2B5EF4-FFF2-40B4-BE49-F238E27FC236}">
                  <a16:creationId xmlns:a16="http://schemas.microsoft.com/office/drawing/2014/main" id="{654E33E5-A432-AA95-B687-BB3B41344A97}"/>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C4EEA396-DCED-EAA4-6D63-E576E463432A}"/>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C7C38C9-8E3A-6350-A065-E8B91828B207}"/>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384321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tafel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4E15D9-B904-6C23-DB9B-FE966821490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6" name="Title 6">
            <a:extLst>
              <a:ext uri="{FF2B5EF4-FFF2-40B4-BE49-F238E27FC236}">
                <a16:creationId xmlns:a16="http://schemas.microsoft.com/office/drawing/2014/main" id="{2B2C1027-25E9-7F63-E632-F7240E70D26B}"/>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Date Placeholder 1">
            <a:extLst>
              <a:ext uri="{FF2B5EF4-FFF2-40B4-BE49-F238E27FC236}">
                <a16:creationId xmlns:a16="http://schemas.microsoft.com/office/drawing/2014/main" id="{A9DA4B26-B733-D3D1-F3E0-F9A9051B8E70}"/>
              </a:ext>
            </a:extLst>
          </p:cNvPr>
          <p:cNvSpPr>
            <a:spLocks noGrp="1"/>
          </p:cNvSpPr>
          <p:nvPr>
            <p:ph type="dt" sz="half" idx="28"/>
          </p:nvPr>
        </p:nvSpPr>
        <p:spPr/>
        <p:txBody>
          <a:bodyPr/>
          <a:lstStyle/>
          <a:p>
            <a:fld id="{9777EEE4-3753-4D64-AE46-551F2790F8A1}" type="datetime4">
              <a:rPr lang="en-US" smtClean="0"/>
              <a:t>September 26, 2025</a:t>
            </a:fld>
            <a:endParaRPr lang="en-BE"/>
          </a:p>
        </p:txBody>
      </p:sp>
      <p:sp>
        <p:nvSpPr>
          <p:cNvPr id="4" name="Footer Placeholder 3">
            <a:extLst>
              <a:ext uri="{FF2B5EF4-FFF2-40B4-BE49-F238E27FC236}">
                <a16:creationId xmlns:a16="http://schemas.microsoft.com/office/drawing/2014/main" id="{62E434D6-F1FA-3A98-1E04-92D18AADB17E}"/>
              </a:ext>
            </a:extLst>
          </p:cNvPr>
          <p:cNvSpPr>
            <a:spLocks noGrp="1"/>
          </p:cNvSpPr>
          <p:nvPr>
            <p:ph type="ftr" sz="quarter" idx="29"/>
          </p:nvPr>
        </p:nvSpPr>
        <p:spPr/>
        <p:txBody>
          <a:bodyPr/>
          <a:lstStyle/>
          <a:p>
            <a:r>
              <a:rPr lang="en-GB"/>
              <a:t>Voettekst</a:t>
            </a:r>
            <a:endParaRPr lang="en-BE"/>
          </a:p>
        </p:txBody>
      </p:sp>
      <p:sp>
        <p:nvSpPr>
          <p:cNvPr id="9" name="Slide Number Placeholder 8">
            <a:extLst>
              <a:ext uri="{FF2B5EF4-FFF2-40B4-BE49-F238E27FC236}">
                <a16:creationId xmlns:a16="http://schemas.microsoft.com/office/drawing/2014/main" id="{1B83E560-C1B8-1228-8ADD-FA44100F7B20}"/>
              </a:ext>
            </a:extLst>
          </p:cNvPr>
          <p:cNvSpPr>
            <a:spLocks noGrp="1"/>
          </p:cNvSpPr>
          <p:nvPr>
            <p:ph type="sldNum" sz="quarter" idx="30"/>
          </p:nvPr>
        </p:nvSpPr>
        <p:spPr/>
        <p:txBody>
          <a:bodyPr/>
          <a:lstStyle/>
          <a:p>
            <a:fld id="{8B70248A-FD0F-534C-919E-E8EB9B0FC062}" type="slidenum">
              <a:rPr lang="en-BE" smtClean="0"/>
              <a:pPr/>
              <a:t>‹nr.›</a:t>
            </a:fld>
            <a:endParaRPr lang="en-BE"/>
          </a:p>
        </p:txBody>
      </p:sp>
      <p:sp>
        <p:nvSpPr>
          <p:cNvPr id="10" name="Text Placeholder 9">
            <a:extLst>
              <a:ext uri="{FF2B5EF4-FFF2-40B4-BE49-F238E27FC236}">
                <a16:creationId xmlns:a16="http://schemas.microsoft.com/office/drawing/2014/main" id="{89672578-7A7F-6CAD-0B24-4E277903A79F}"/>
              </a:ext>
            </a:extLst>
          </p:cNvPr>
          <p:cNvSpPr>
            <a:spLocks noGrp="1"/>
          </p:cNvSpPr>
          <p:nvPr>
            <p:ph type="body" sz="quarter" idx="31"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5007828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82CBFF4-CF28-D60B-0A8F-A1E291CBEFC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29600" y="610953"/>
            <a:ext cx="2149200" cy="5646421"/>
          </a:xfrm>
          <a:prstGeom prst="rect">
            <a:avLst/>
          </a:prstGeom>
        </p:spPr>
      </p:pic>
      <p:pic>
        <p:nvPicPr>
          <p:cNvPr id="11" name="Graphic 10">
            <a:extLst>
              <a:ext uri="{FF2B5EF4-FFF2-40B4-BE49-F238E27FC236}">
                <a16:creationId xmlns:a16="http://schemas.microsoft.com/office/drawing/2014/main" id="{C4E537CE-A628-D4E5-1156-933E0CD64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427776" y="1591339"/>
            <a:ext cx="5842800" cy="3685648"/>
          </a:xfrm>
          <a:prstGeom prst="rect">
            <a:avLst/>
          </a:prstGeom>
        </p:spPr>
      </p:pic>
      <p:pic>
        <p:nvPicPr>
          <p:cNvPr id="17" name="Graphic 16">
            <a:extLst>
              <a:ext uri="{FF2B5EF4-FFF2-40B4-BE49-F238E27FC236}">
                <a16:creationId xmlns:a16="http://schemas.microsoft.com/office/drawing/2014/main" id="{B84C4F0B-2ABD-598D-CCC2-FE248D73CA9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4364928" y="2357732"/>
            <a:ext cx="5644738" cy="2149200"/>
          </a:xfrm>
          <a:prstGeom prst="rect">
            <a:avLst/>
          </a:prstGeom>
        </p:spPr>
      </p:pic>
      <p:sp>
        <p:nvSpPr>
          <p:cNvPr id="4" name="Picture Placeholder 19">
            <a:extLst>
              <a:ext uri="{FF2B5EF4-FFF2-40B4-BE49-F238E27FC236}">
                <a16:creationId xmlns:a16="http://schemas.microsoft.com/office/drawing/2014/main" id="{D02E6F61-F748-5159-AF09-4CFA7D0DC129}"/>
              </a:ext>
            </a:extLst>
          </p:cNvPr>
          <p:cNvSpPr>
            <a:spLocks noGrp="1"/>
          </p:cNvSpPr>
          <p:nvPr>
            <p:ph type="pic" sz="quarter" idx="13" hasCustomPrompt="1"/>
          </p:nvPr>
        </p:nvSpPr>
        <p:spPr>
          <a:xfrm>
            <a:off x="8500278" y="512763"/>
            <a:ext cx="3691722" cy="5842800"/>
          </a:xfrm>
          <a:custGeom>
            <a:avLst/>
            <a:gdLst>
              <a:gd name="connsiteX0" fmla="*/ 2921400 w 3691722"/>
              <a:gd name="connsiteY0" fmla="*/ 0 h 5842800"/>
              <a:gd name="connsiteX1" fmla="*/ 3691722 w 3691722"/>
              <a:gd name="connsiteY1" fmla="*/ 102859 h 5842800"/>
              <a:gd name="connsiteX2" fmla="*/ 3691722 w 3691722"/>
              <a:gd name="connsiteY2" fmla="*/ 5739941 h 5842800"/>
              <a:gd name="connsiteX3" fmla="*/ 2921400 w 3691722"/>
              <a:gd name="connsiteY3" fmla="*/ 5842800 h 5842800"/>
              <a:gd name="connsiteX4" fmla="*/ 0 w 3691722"/>
              <a:gd name="connsiteY4" fmla="*/ 2921400 h 5842800"/>
              <a:gd name="connsiteX5" fmla="*/ 2921400 w 3691722"/>
              <a:gd name="connsiteY5" fmla="*/ 0 h 58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722" h="5842800">
                <a:moveTo>
                  <a:pt x="2921400" y="0"/>
                </a:moveTo>
                <a:cubicBezTo>
                  <a:pt x="3188061" y="0"/>
                  <a:pt x="3446286" y="35933"/>
                  <a:pt x="3691722" y="102859"/>
                </a:cubicBezTo>
                <a:lnTo>
                  <a:pt x="3691722" y="5739941"/>
                </a:lnTo>
                <a:cubicBezTo>
                  <a:pt x="3446286" y="5806867"/>
                  <a:pt x="3188061" y="5842800"/>
                  <a:pt x="2921400" y="5842800"/>
                </a:cubicBezTo>
                <a:cubicBezTo>
                  <a:pt x="1307949" y="5842800"/>
                  <a:pt x="0" y="4534839"/>
                  <a:pt x="0" y="2921400"/>
                </a:cubicBezTo>
                <a:cubicBezTo>
                  <a:pt x="0" y="1307962"/>
                  <a:pt x="1307949" y="0"/>
                  <a:pt x="2921400" y="0"/>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D82991B6-7382-652D-2186-F1AA7166BFA3}"/>
              </a:ext>
            </a:extLst>
          </p:cNvPr>
          <p:cNvSpPr>
            <a:spLocks noGrp="1"/>
          </p:cNvSpPr>
          <p:nvPr>
            <p:ph type="dt" sz="half" idx="14"/>
          </p:nvPr>
        </p:nvSpPr>
        <p:spPr/>
        <p:txBody>
          <a:bodyPr/>
          <a:lstStyle/>
          <a:p>
            <a:fld id="{1EE2F46D-8983-466C-AC7D-7A1ABE9F6550}" type="datetime4">
              <a:rPr lang="en-US" smtClean="0"/>
              <a:t>September 26, 2025</a:t>
            </a:fld>
            <a:endParaRPr lang="en-BE"/>
          </a:p>
        </p:txBody>
      </p:sp>
      <p:sp>
        <p:nvSpPr>
          <p:cNvPr id="13" name="Footer Placeholder 12">
            <a:extLst>
              <a:ext uri="{FF2B5EF4-FFF2-40B4-BE49-F238E27FC236}">
                <a16:creationId xmlns:a16="http://schemas.microsoft.com/office/drawing/2014/main" id="{B9C94B95-E1F5-FF60-C6FA-7B71C80ACA9D}"/>
              </a:ext>
            </a:extLst>
          </p:cNvPr>
          <p:cNvSpPr>
            <a:spLocks noGrp="1"/>
          </p:cNvSpPr>
          <p:nvPr>
            <p:ph type="ftr" sz="quarter" idx="15"/>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A687276-EBCF-B898-2F58-E5EBA9B03E60}"/>
              </a:ext>
            </a:extLst>
          </p:cNvPr>
          <p:cNvSpPr>
            <a:spLocks noGrp="1"/>
          </p:cNvSpPr>
          <p:nvPr>
            <p:ph type="sldNum" sz="quarter" idx="16"/>
          </p:nvPr>
        </p:nvSpPr>
        <p:spPr/>
        <p:txBody>
          <a:bodyPr/>
          <a:lstStyle/>
          <a:p>
            <a:fld id="{8B70248A-FD0F-534C-919E-E8EB9B0FC062}" type="slidenum">
              <a:rPr lang="en-BE" smtClean="0"/>
              <a:pPr/>
              <a:t>‹nr.›</a:t>
            </a:fld>
            <a:endParaRPr lang="en-BE"/>
          </a:p>
        </p:txBody>
      </p:sp>
      <p:sp>
        <p:nvSpPr>
          <p:cNvPr id="8" name="Title 8">
            <a:extLst>
              <a:ext uri="{FF2B5EF4-FFF2-40B4-BE49-F238E27FC236}">
                <a16:creationId xmlns:a16="http://schemas.microsoft.com/office/drawing/2014/main" id="{EB973BD9-B66C-92E6-BB6D-69DE9F95F5F6}"/>
              </a:ext>
            </a:extLst>
          </p:cNvPr>
          <p:cNvSpPr>
            <a:spLocks noGrp="1"/>
          </p:cNvSpPr>
          <p:nvPr>
            <p:ph type="title" hasCustomPrompt="1"/>
          </p:nvPr>
        </p:nvSpPr>
        <p:spPr>
          <a:xfrm>
            <a:off x="515938" y="2029393"/>
            <a:ext cx="7446325" cy="1588127"/>
          </a:xfrm>
          <a:prstGeom prst="rect">
            <a:avLst/>
          </a:prstGeom>
        </p:spPr>
        <p:txBody>
          <a:bodyPr lIns="0" rIns="0" anchor="b">
            <a:normAutofit/>
          </a:bodyPr>
          <a:lstStyle>
            <a:lvl1pPr>
              <a:defRPr sz="5400" b="0">
                <a:solidFill>
                  <a:schemeClr val="bg2"/>
                </a:solidFill>
              </a:defRPr>
            </a:lvl1pPr>
          </a:lstStyle>
          <a:p>
            <a:r>
              <a:rPr lang="en-GB"/>
              <a:t>Korte of </a:t>
            </a:r>
            <a:r>
              <a:rPr lang="en-GB" err="1"/>
              <a:t>lange</a:t>
            </a:r>
            <a:r>
              <a:rPr lang="en-GB"/>
              <a:t> </a:t>
            </a:r>
            <a:r>
              <a:rPr lang="en-GB" err="1"/>
              <a:t>titel</a:t>
            </a:r>
            <a:endParaRPr lang="en-BE"/>
          </a:p>
        </p:txBody>
      </p:sp>
      <p:sp>
        <p:nvSpPr>
          <p:cNvPr id="9" name="Text Placeholder 3">
            <a:extLst>
              <a:ext uri="{FF2B5EF4-FFF2-40B4-BE49-F238E27FC236}">
                <a16:creationId xmlns:a16="http://schemas.microsoft.com/office/drawing/2014/main" id="{7B288B86-DE1F-1C55-CE6D-30D55A9BCDC1}"/>
              </a:ext>
            </a:extLst>
          </p:cNvPr>
          <p:cNvSpPr>
            <a:spLocks noGrp="1"/>
          </p:cNvSpPr>
          <p:nvPr>
            <p:ph type="body" sz="quarter" idx="18" hasCustomPrompt="1"/>
          </p:nvPr>
        </p:nvSpPr>
        <p:spPr>
          <a:xfrm>
            <a:off x="515938" y="3617520"/>
            <a:ext cx="7446325" cy="586108"/>
          </a:xfrm>
          <a:prstGeom prst="rect">
            <a:avLst/>
          </a:prstGeom>
        </p:spPr>
        <p:txBody>
          <a:bodyPr wrap="square" lIns="0" tIns="108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grpSp>
        <p:nvGrpSpPr>
          <p:cNvPr id="2" name="Graphic 10">
            <a:extLst>
              <a:ext uri="{FF2B5EF4-FFF2-40B4-BE49-F238E27FC236}">
                <a16:creationId xmlns:a16="http://schemas.microsoft.com/office/drawing/2014/main" id="{B788746E-BC0B-0FC7-9721-89C8559A6ECA}"/>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675FDB64-3D0D-C816-CD72-B26E69E15BB9}"/>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6C72694B-37FA-E963-DE94-AEBB46ED4951}"/>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82588CF9-1E9E-BF1B-4BAF-99411DDC6E6D}"/>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620169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05">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04F5AB-CC09-14AE-C120-FACE63EB4F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5D6265E-FD2F-14FF-E8B3-B57BB4FAE268}"/>
              </a:ext>
            </a:extLst>
          </p:cNvPr>
          <p:cNvSpPr/>
          <p:nvPr userDrawn="1"/>
        </p:nvSpPr>
        <p:spPr>
          <a:xfrm>
            <a:off x="0" y="0"/>
            <a:ext cx="12192000" cy="25478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Picture Placeholder 22">
            <a:extLst>
              <a:ext uri="{FF2B5EF4-FFF2-40B4-BE49-F238E27FC236}">
                <a16:creationId xmlns:a16="http://schemas.microsoft.com/office/drawing/2014/main" id="{82C58521-27CC-2140-D1FA-C88E80CAB59D}"/>
              </a:ext>
            </a:extLst>
          </p:cNvPr>
          <p:cNvSpPr>
            <a:spLocks noGrp="1"/>
          </p:cNvSpPr>
          <p:nvPr>
            <p:ph type="pic" sz="quarter" idx="12" hasCustomPrompt="1"/>
          </p:nvPr>
        </p:nvSpPr>
        <p:spPr>
          <a:xfrm>
            <a:off x="0" y="0"/>
            <a:ext cx="12192000" cy="6858000"/>
          </a:xfrm>
          <a:custGeom>
            <a:avLst/>
            <a:gdLst>
              <a:gd name="connsiteX0" fmla="*/ 2430429 w 12192000"/>
              <a:gd name="connsiteY0" fmla="*/ 938933 h 6858000"/>
              <a:gd name="connsiteX1" fmla="*/ 2430429 w 12192000"/>
              <a:gd name="connsiteY1" fmla="*/ 938951 h 6858000"/>
              <a:gd name="connsiteX2" fmla="*/ 2429656 w 12192000"/>
              <a:gd name="connsiteY2" fmla="*/ 939724 h 6858000"/>
              <a:gd name="connsiteX3" fmla="*/ 2429656 w 12192000"/>
              <a:gd name="connsiteY3" fmla="*/ 1014920 h 6858000"/>
              <a:gd name="connsiteX4" fmla="*/ 2430429 w 12192000"/>
              <a:gd name="connsiteY4" fmla="*/ 1015693 h 6858000"/>
              <a:gd name="connsiteX5" fmla="*/ 2482785 w 12192000"/>
              <a:gd name="connsiteY5" fmla="*/ 1015693 h 6858000"/>
              <a:gd name="connsiteX6" fmla="*/ 2483559 w 12192000"/>
              <a:gd name="connsiteY6" fmla="*/ 1014920 h 6858000"/>
              <a:gd name="connsiteX7" fmla="*/ 2483559 w 12192000"/>
              <a:gd name="connsiteY7" fmla="*/ 1003631 h 6858000"/>
              <a:gd name="connsiteX8" fmla="*/ 2482785 w 12192000"/>
              <a:gd name="connsiteY8" fmla="*/ 1002858 h 6858000"/>
              <a:gd name="connsiteX9" fmla="*/ 2443496 w 12192000"/>
              <a:gd name="connsiteY9" fmla="*/ 1002858 h 6858000"/>
              <a:gd name="connsiteX10" fmla="*/ 2443496 w 12192000"/>
              <a:gd name="connsiteY10" fmla="*/ 982257 h 6858000"/>
              <a:gd name="connsiteX11" fmla="*/ 2477638 w 12192000"/>
              <a:gd name="connsiteY11" fmla="*/ 982257 h 6858000"/>
              <a:gd name="connsiteX12" fmla="*/ 2478411 w 12192000"/>
              <a:gd name="connsiteY12" fmla="*/ 981484 h 6858000"/>
              <a:gd name="connsiteX13" fmla="*/ 2478411 w 12192000"/>
              <a:gd name="connsiteY13" fmla="*/ 970302 h 6858000"/>
              <a:gd name="connsiteX14" fmla="*/ 2477638 w 12192000"/>
              <a:gd name="connsiteY14" fmla="*/ 969529 h 6858000"/>
              <a:gd name="connsiteX15" fmla="*/ 2443496 w 12192000"/>
              <a:gd name="connsiteY15" fmla="*/ 969529 h 6858000"/>
              <a:gd name="connsiteX16" fmla="*/ 2443496 w 12192000"/>
              <a:gd name="connsiteY16" fmla="*/ 951768 h 6858000"/>
              <a:gd name="connsiteX17" fmla="*/ 2482785 w 12192000"/>
              <a:gd name="connsiteY17" fmla="*/ 951768 h 6858000"/>
              <a:gd name="connsiteX18" fmla="*/ 2483559 w 12192000"/>
              <a:gd name="connsiteY18" fmla="*/ 950995 h 6858000"/>
              <a:gd name="connsiteX19" fmla="*/ 2483559 w 12192000"/>
              <a:gd name="connsiteY19" fmla="*/ 939706 h 6858000"/>
              <a:gd name="connsiteX20" fmla="*/ 2482785 w 12192000"/>
              <a:gd name="connsiteY20" fmla="*/ 938933 h 6858000"/>
              <a:gd name="connsiteX21" fmla="*/ 2193489 w 12192000"/>
              <a:gd name="connsiteY21" fmla="*/ 938933 h 6858000"/>
              <a:gd name="connsiteX22" fmla="*/ 2193489 w 12192000"/>
              <a:gd name="connsiteY22" fmla="*/ 938951 h 6858000"/>
              <a:gd name="connsiteX23" fmla="*/ 2192715 w 12192000"/>
              <a:gd name="connsiteY23" fmla="*/ 939724 h 6858000"/>
              <a:gd name="connsiteX24" fmla="*/ 2192715 w 12192000"/>
              <a:gd name="connsiteY24" fmla="*/ 1014920 h 6858000"/>
              <a:gd name="connsiteX25" fmla="*/ 2193489 w 12192000"/>
              <a:gd name="connsiteY25" fmla="*/ 1015693 h 6858000"/>
              <a:gd name="connsiteX26" fmla="*/ 2245845 w 12192000"/>
              <a:gd name="connsiteY26" fmla="*/ 1015693 h 6858000"/>
              <a:gd name="connsiteX27" fmla="*/ 2246619 w 12192000"/>
              <a:gd name="connsiteY27" fmla="*/ 1014920 h 6858000"/>
              <a:gd name="connsiteX28" fmla="*/ 2246619 w 12192000"/>
              <a:gd name="connsiteY28" fmla="*/ 1003631 h 6858000"/>
              <a:gd name="connsiteX29" fmla="*/ 2245845 w 12192000"/>
              <a:gd name="connsiteY29" fmla="*/ 1002858 h 6858000"/>
              <a:gd name="connsiteX30" fmla="*/ 2206555 w 12192000"/>
              <a:gd name="connsiteY30" fmla="*/ 1002858 h 6858000"/>
              <a:gd name="connsiteX31" fmla="*/ 2206555 w 12192000"/>
              <a:gd name="connsiteY31" fmla="*/ 982257 h 6858000"/>
              <a:gd name="connsiteX32" fmla="*/ 2240697 w 12192000"/>
              <a:gd name="connsiteY32" fmla="*/ 982257 h 6858000"/>
              <a:gd name="connsiteX33" fmla="*/ 2241471 w 12192000"/>
              <a:gd name="connsiteY33" fmla="*/ 981484 h 6858000"/>
              <a:gd name="connsiteX34" fmla="*/ 2241471 w 12192000"/>
              <a:gd name="connsiteY34" fmla="*/ 970302 h 6858000"/>
              <a:gd name="connsiteX35" fmla="*/ 2240697 w 12192000"/>
              <a:gd name="connsiteY35" fmla="*/ 969529 h 6858000"/>
              <a:gd name="connsiteX36" fmla="*/ 2206555 w 12192000"/>
              <a:gd name="connsiteY36" fmla="*/ 969529 h 6858000"/>
              <a:gd name="connsiteX37" fmla="*/ 2206555 w 12192000"/>
              <a:gd name="connsiteY37" fmla="*/ 951768 h 6858000"/>
              <a:gd name="connsiteX38" fmla="*/ 2245845 w 12192000"/>
              <a:gd name="connsiteY38" fmla="*/ 951768 h 6858000"/>
              <a:gd name="connsiteX39" fmla="*/ 2246619 w 12192000"/>
              <a:gd name="connsiteY39" fmla="*/ 950995 h 6858000"/>
              <a:gd name="connsiteX40" fmla="*/ 2246619 w 12192000"/>
              <a:gd name="connsiteY40" fmla="*/ 939706 h 6858000"/>
              <a:gd name="connsiteX41" fmla="*/ 2245845 w 12192000"/>
              <a:gd name="connsiteY41" fmla="*/ 938933 h 6858000"/>
              <a:gd name="connsiteX42" fmla="*/ 2161219 w 12192000"/>
              <a:gd name="connsiteY42" fmla="*/ 938933 h 6858000"/>
              <a:gd name="connsiteX43" fmla="*/ 2160445 w 12192000"/>
              <a:gd name="connsiteY43" fmla="*/ 939706 h 6858000"/>
              <a:gd name="connsiteX44" fmla="*/ 2160445 w 12192000"/>
              <a:gd name="connsiteY44" fmla="*/ 1014902 h 6858000"/>
              <a:gd name="connsiteX45" fmla="*/ 2161219 w 12192000"/>
              <a:gd name="connsiteY45" fmla="*/ 1015675 h 6858000"/>
              <a:gd name="connsiteX46" fmla="*/ 2173512 w 12192000"/>
              <a:gd name="connsiteY46" fmla="*/ 1015675 h 6858000"/>
              <a:gd name="connsiteX47" fmla="*/ 2174285 w 12192000"/>
              <a:gd name="connsiteY47" fmla="*/ 1014902 h 6858000"/>
              <a:gd name="connsiteX48" fmla="*/ 2174285 w 12192000"/>
              <a:gd name="connsiteY48" fmla="*/ 939706 h 6858000"/>
              <a:gd name="connsiteX49" fmla="*/ 2173512 w 12192000"/>
              <a:gd name="connsiteY49" fmla="*/ 938933 h 6858000"/>
              <a:gd name="connsiteX50" fmla="*/ 2315532 w 12192000"/>
              <a:gd name="connsiteY50" fmla="*/ 938915 h 6858000"/>
              <a:gd name="connsiteX51" fmla="*/ 2314758 w 12192000"/>
              <a:gd name="connsiteY51" fmla="*/ 939688 h 6858000"/>
              <a:gd name="connsiteX52" fmla="*/ 2314758 w 12192000"/>
              <a:gd name="connsiteY52" fmla="*/ 992971 h 6858000"/>
              <a:gd name="connsiteX53" fmla="*/ 2276693 w 12192000"/>
              <a:gd name="connsiteY53" fmla="*/ 939257 h 6858000"/>
              <a:gd name="connsiteX54" fmla="*/ 2276063 w 12192000"/>
              <a:gd name="connsiteY54" fmla="*/ 938933 h 6858000"/>
              <a:gd name="connsiteX55" fmla="*/ 2263069 w 12192000"/>
              <a:gd name="connsiteY55" fmla="*/ 938933 h 6858000"/>
              <a:gd name="connsiteX56" fmla="*/ 2262295 w 12192000"/>
              <a:gd name="connsiteY56" fmla="*/ 939706 h 6858000"/>
              <a:gd name="connsiteX57" fmla="*/ 2262295 w 12192000"/>
              <a:gd name="connsiteY57" fmla="*/ 1014902 h 6858000"/>
              <a:gd name="connsiteX58" fmla="*/ 2263069 w 12192000"/>
              <a:gd name="connsiteY58" fmla="*/ 1015675 h 6858000"/>
              <a:gd name="connsiteX59" fmla="*/ 2275361 w 12192000"/>
              <a:gd name="connsiteY59" fmla="*/ 1015675 h 6858000"/>
              <a:gd name="connsiteX60" fmla="*/ 2276135 w 12192000"/>
              <a:gd name="connsiteY60" fmla="*/ 1014902 h 6858000"/>
              <a:gd name="connsiteX61" fmla="*/ 2276135 w 12192000"/>
              <a:gd name="connsiteY61" fmla="*/ 961512 h 6858000"/>
              <a:gd name="connsiteX62" fmla="*/ 2314200 w 12192000"/>
              <a:gd name="connsiteY62" fmla="*/ 1015334 h 6858000"/>
              <a:gd name="connsiteX63" fmla="*/ 2314830 w 12192000"/>
              <a:gd name="connsiteY63" fmla="*/ 1015657 h 6858000"/>
              <a:gd name="connsiteX64" fmla="*/ 2327824 w 12192000"/>
              <a:gd name="connsiteY64" fmla="*/ 1015657 h 6858000"/>
              <a:gd name="connsiteX65" fmla="*/ 2328598 w 12192000"/>
              <a:gd name="connsiteY65" fmla="*/ 1014884 h 6858000"/>
              <a:gd name="connsiteX66" fmla="*/ 2328598 w 12192000"/>
              <a:gd name="connsiteY66" fmla="*/ 939688 h 6858000"/>
              <a:gd name="connsiteX67" fmla="*/ 2327824 w 12192000"/>
              <a:gd name="connsiteY67" fmla="*/ 938915 h 6858000"/>
              <a:gd name="connsiteX68" fmla="*/ 2523604 w 12192000"/>
              <a:gd name="connsiteY68" fmla="*/ 937621 h 6858000"/>
              <a:gd name="connsiteX69" fmla="*/ 2495401 w 12192000"/>
              <a:gd name="connsiteY69" fmla="*/ 960631 h 6858000"/>
              <a:gd name="connsiteX70" fmla="*/ 2514281 w 12192000"/>
              <a:gd name="connsiteY70" fmla="*/ 980800 h 6858000"/>
              <a:gd name="connsiteX71" fmla="*/ 2527779 w 12192000"/>
              <a:gd name="connsiteY71" fmla="*/ 983982 h 6858000"/>
              <a:gd name="connsiteX72" fmla="*/ 2539298 w 12192000"/>
              <a:gd name="connsiteY72" fmla="*/ 993959 h 6858000"/>
              <a:gd name="connsiteX73" fmla="*/ 2524702 w 12192000"/>
              <a:gd name="connsiteY73" fmla="*/ 1004368 h 6858000"/>
              <a:gd name="connsiteX74" fmla="*/ 2502600 w 12192000"/>
              <a:gd name="connsiteY74" fmla="*/ 996386 h 6858000"/>
              <a:gd name="connsiteX75" fmla="*/ 2501539 w 12192000"/>
              <a:gd name="connsiteY75" fmla="*/ 996548 h 6858000"/>
              <a:gd name="connsiteX76" fmla="*/ 2494413 w 12192000"/>
              <a:gd name="connsiteY76" fmla="*/ 1006181 h 6858000"/>
              <a:gd name="connsiteX77" fmla="*/ 2494411 w 12192000"/>
              <a:gd name="connsiteY77" fmla="*/ 1006165 h 6858000"/>
              <a:gd name="connsiteX78" fmla="*/ 2494411 w 12192000"/>
              <a:gd name="connsiteY78" fmla="*/ 1006183 h 6858000"/>
              <a:gd name="connsiteX79" fmla="*/ 2494413 w 12192000"/>
              <a:gd name="connsiteY79" fmla="*/ 1006181 h 6858000"/>
              <a:gd name="connsiteX80" fmla="*/ 2494556 w 12192000"/>
              <a:gd name="connsiteY80" fmla="*/ 1007244 h 6858000"/>
              <a:gd name="connsiteX81" fmla="*/ 2524252 w 12192000"/>
              <a:gd name="connsiteY81" fmla="*/ 1016970 h 6858000"/>
              <a:gd name="connsiteX82" fmla="*/ 2553336 w 12192000"/>
              <a:gd name="connsiteY82" fmla="*/ 992971 h 6858000"/>
              <a:gd name="connsiteX83" fmla="*/ 2534564 w 12192000"/>
              <a:gd name="connsiteY83" fmla="*/ 972370 h 6858000"/>
              <a:gd name="connsiteX84" fmla="*/ 2521066 w 12192000"/>
              <a:gd name="connsiteY84" fmla="*/ 969188 h 6858000"/>
              <a:gd name="connsiteX85" fmla="*/ 2509331 w 12192000"/>
              <a:gd name="connsiteY85" fmla="*/ 959768 h 6858000"/>
              <a:gd name="connsiteX86" fmla="*/ 2523388 w 12192000"/>
              <a:gd name="connsiteY86" fmla="*/ 950115 h 6858000"/>
              <a:gd name="connsiteX87" fmla="*/ 2542141 w 12192000"/>
              <a:gd name="connsiteY87" fmla="*/ 957503 h 6858000"/>
              <a:gd name="connsiteX88" fmla="*/ 2543203 w 12192000"/>
              <a:gd name="connsiteY88" fmla="*/ 957467 h 6858000"/>
              <a:gd name="connsiteX89" fmla="*/ 2551176 w 12192000"/>
              <a:gd name="connsiteY89" fmla="*/ 948928 h 6858000"/>
              <a:gd name="connsiteX90" fmla="*/ 2551141 w 12192000"/>
              <a:gd name="connsiteY90" fmla="*/ 947832 h 6858000"/>
              <a:gd name="connsiteX91" fmla="*/ 2523604 w 12192000"/>
              <a:gd name="connsiteY91" fmla="*/ 937621 h 6858000"/>
              <a:gd name="connsiteX92" fmla="*/ 2382574 w 12192000"/>
              <a:gd name="connsiteY92" fmla="*/ 937621 h 6858000"/>
              <a:gd name="connsiteX93" fmla="*/ 2342852 w 12192000"/>
              <a:gd name="connsiteY93" fmla="*/ 977403 h 6858000"/>
              <a:gd name="connsiteX94" fmla="*/ 2342834 w 12192000"/>
              <a:gd name="connsiteY94" fmla="*/ 977421 h 6858000"/>
              <a:gd name="connsiteX95" fmla="*/ 2382447 w 12192000"/>
              <a:gd name="connsiteY95" fmla="*/ 1016987 h 6858000"/>
              <a:gd name="connsiteX96" fmla="*/ 2416517 w 12192000"/>
              <a:gd name="connsiteY96" fmla="*/ 998364 h 6858000"/>
              <a:gd name="connsiteX97" fmla="*/ 2416247 w 12192000"/>
              <a:gd name="connsiteY97" fmla="*/ 997303 h 6858000"/>
              <a:gd name="connsiteX98" fmla="*/ 2405629 w 12192000"/>
              <a:gd name="connsiteY98" fmla="*/ 991065 h 6858000"/>
              <a:gd name="connsiteX99" fmla="*/ 2404585 w 12192000"/>
              <a:gd name="connsiteY99" fmla="*/ 991353 h 6858000"/>
              <a:gd name="connsiteX100" fmla="*/ 2382574 w 12192000"/>
              <a:gd name="connsiteY100" fmla="*/ 1003936 h 6858000"/>
              <a:gd name="connsiteX101" fmla="*/ 2357233 w 12192000"/>
              <a:gd name="connsiteY101" fmla="*/ 977295 h 6858000"/>
              <a:gd name="connsiteX102" fmla="*/ 2382574 w 12192000"/>
              <a:gd name="connsiteY102" fmla="*/ 950654 h 6858000"/>
              <a:gd name="connsiteX103" fmla="*/ 2404477 w 12192000"/>
              <a:gd name="connsiteY103" fmla="*/ 963237 h 6858000"/>
              <a:gd name="connsiteX104" fmla="*/ 2405521 w 12192000"/>
              <a:gd name="connsiteY104" fmla="*/ 963525 h 6858000"/>
              <a:gd name="connsiteX105" fmla="*/ 2416157 w 12192000"/>
              <a:gd name="connsiteY105" fmla="*/ 957197 h 6858000"/>
              <a:gd name="connsiteX106" fmla="*/ 2416427 w 12192000"/>
              <a:gd name="connsiteY106" fmla="*/ 956137 h 6858000"/>
              <a:gd name="connsiteX107" fmla="*/ 2382574 w 12192000"/>
              <a:gd name="connsiteY107" fmla="*/ 937621 h 6858000"/>
              <a:gd name="connsiteX108" fmla="*/ 2113363 w 12192000"/>
              <a:gd name="connsiteY108" fmla="*/ 937621 h 6858000"/>
              <a:gd name="connsiteX109" fmla="*/ 2073642 w 12192000"/>
              <a:gd name="connsiteY109" fmla="*/ 977403 h 6858000"/>
              <a:gd name="connsiteX110" fmla="*/ 2073624 w 12192000"/>
              <a:gd name="connsiteY110" fmla="*/ 977421 h 6858000"/>
              <a:gd name="connsiteX111" fmla="*/ 2113237 w 12192000"/>
              <a:gd name="connsiteY111" fmla="*/ 1016987 h 6858000"/>
              <a:gd name="connsiteX112" fmla="*/ 2147307 w 12192000"/>
              <a:gd name="connsiteY112" fmla="*/ 998364 h 6858000"/>
              <a:gd name="connsiteX113" fmla="*/ 2147037 w 12192000"/>
              <a:gd name="connsiteY113" fmla="*/ 997303 h 6858000"/>
              <a:gd name="connsiteX114" fmla="*/ 2136418 w 12192000"/>
              <a:gd name="connsiteY114" fmla="*/ 991065 h 6858000"/>
              <a:gd name="connsiteX115" fmla="*/ 2135374 w 12192000"/>
              <a:gd name="connsiteY115" fmla="*/ 991353 h 6858000"/>
              <a:gd name="connsiteX116" fmla="*/ 2113363 w 12192000"/>
              <a:gd name="connsiteY116" fmla="*/ 1003936 h 6858000"/>
              <a:gd name="connsiteX117" fmla="*/ 2088005 w 12192000"/>
              <a:gd name="connsiteY117" fmla="*/ 977295 h 6858000"/>
              <a:gd name="connsiteX118" fmla="*/ 2113363 w 12192000"/>
              <a:gd name="connsiteY118" fmla="*/ 950654 h 6858000"/>
              <a:gd name="connsiteX119" fmla="*/ 2135266 w 12192000"/>
              <a:gd name="connsiteY119" fmla="*/ 963237 h 6858000"/>
              <a:gd name="connsiteX120" fmla="*/ 2136310 w 12192000"/>
              <a:gd name="connsiteY120" fmla="*/ 963525 h 6858000"/>
              <a:gd name="connsiteX121" fmla="*/ 2146947 w 12192000"/>
              <a:gd name="connsiteY121" fmla="*/ 957197 h 6858000"/>
              <a:gd name="connsiteX122" fmla="*/ 2147217 w 12192000"/>
              <a:gd name="connsiteY122" fmla="*/ 956137 h 6858000"/>
              <a:gd name="connsiteX123" fmla="*/ 2113363 w 12192000"/>
              <a:gd name="connsiteY123" fmla="*/ 937621 h 6858000"/>
              <a:gd name="connsiteX124" fmla="*/ 2034137 w 12192000"/>
              <a:gd name="connsiteY124" fmla="*/ 937621 h 6858000"/>
              <a:gd name="connsiteX125" fmla="*/ 2005935 w 12192000"/>
              <a:gd name="connsiteY125" fmla="*/ 960631 h 6858000"/>
              <a:gd name="connsiteX126" fmla="*/ 2024814 w 12192000"/>
              <a:gd name="connsiteY126" fmla="*/ 980800 h 6858000"/>
              <a:gd name="connsiteX127" fmla="*/ 2038312 w 12192000"/>
              <a:gd name="connsiteY127" fmla="*/ 983982 h 6858000"/>
              <a:gd name="connsiteX128" fmla="*/ 2049831 w 12192000"/>
              <a:gd name="connsiteY128" fmla="*/ 993959 h 6858000"/>
              <a:gd name="connsiteX129" fmla="*/ 2035235 w 12192000"/>
              <a:gd name="connsiteY129" fmla="*/ 1004368 h 6858000"/>
              <a:gd name="connsiteX130" fmla="*/ 2013134 w 12192000"/>
              <a:gd name="connsiteY130" fmla="*/ 996386 h 6858000"/>
              <a:gd name="connsiteX131" fmla="*/ 2012072 w 12192000"/>
              <a:gd name="connsiteY131" fmla="*/ 996548 h 6858000"/>
              <a:gd name="connsiteX132" fmla="*/ 2004947 w 12192000"/>
              <a:gd name="connsiteY132" fmla="*/ 1006181 h 6858000"/>
              <a:gd name="connsiteX133" fmla="*/ 2004945 w 12192000"/>
              <a:gd name="connsiteY133" fmla="*/ 1006165 h 6858000"/>
              <a:gd name="connsiteX134" fmla="*/ 2004945 w 12192000"/>
              <a:gd name="connsiteY134" fmla="*/ 1006183 h 6858000"/>
              <a:gd name="connsiteX135" fmla="*/ 2004947 w 12192000"/>
              <a:gd name="connsiteY135" fmla="*/ 1006181 h 6858000"/>
              <a:gd name="connsiteX136" fmla="*/ 2005089 w 12192000"/>
              <a:gd name="connsiteY136" fmla="*/ 1007244 h 6858000"/>
              <a:gd name="connsiteX137" fmla="*/ 2034785 w 12192000"/>
              <a:gd name="connsiteY137" fmla="*/ 1016970 h 6858000"/>
              <a:gd name="connsiteX138" fmla="*/ 2063869 w 12192000"/>
              <a:gd name="connsiteY138" fmla="*/ 992971 h 6858000"/>
              <a:gd name="connsiteX139" fmla="*/ 2045098 w 12192000"/>
              <a:gd name="connsiteY139" fmla="*/ 972370 h 6858000"/>
              <a:gd name="connsiteX140" fmla="*/ 2031599 w 12192000"/>
              <a:gd name="connsiteY140" fmla="*/ 969188 h 6858000"/>
              <a:gd name="connsiteX141" fmla="*/ 2019865 w 12192000"/>
              <a:gd name="connsiteY141" fmla="*/ 959768 h 6858000"/>
              <a:gd name="connsiteX142" fmla="*/ 2033921 w 12192000"/>
              <a:gd name="connsiteY142" fmla="*/ 950115 h 6858000"/>
              <a:gd name="connsiteX143" fmla="*/ 2052675 w 12192000"/>
              <a:gd name="connsiteY143" fmla="*/ 957503 h 6858000"/>
              <a:gd name="connsiteX144" fmla="*/ 2053737 w 12192000"/>
              <a:gd name="connsiteY144" fmla="*/ 957467 h 6858000"/>
              <a:gd name="connsiteX145" fmla="*/ 2061710 w 12192000"/>
              <a:gd name="connsiteY145" fmla="*/ 948928 h 6858000"/>
              <a:gd name="connsiteX146" fmla="*/ 2061674 w 12192000"/>
              <a:gd name="connsiteY146" fmla="*/ 947832 h 6858000"/>
              <a:gd name="connsiteX147" fmla="*/ 2034137 w 12192000"/>
              <a:gd name="connsiteY147" fmla="*/ 937621 h 6858000"/>
              <a:gd name="connsiteX148" fmla="*/ 910979 w 12192000"/>
              <a:gd name="connsiteY148" fmla="*/ 919656 h 6858000"/>
              <a:gd name="connsiteX149" fmla="*/ 1068878 w 12192000"/>
              <a:gd name="connsiteY149" fmla="*/ 1021359 h 6858000"/>
              <a:gd name="connsiteX150" fmla="*/ 1226778 w 12192000"/>
              <a:gd name="connsiteY150" fmla="*/ 919656 h 6858000"/>
              <a:gd name="connsiteX151" fmla="*/ 2224409 w 12192000"/>
              <a:gd name="connsiteY151" fmla="*/ 825465 h 6858000"/>
              <a:gd name="connsiteX152" fmla="*/ 2236378 w 12192000"/>
              <a:gd name="connsiteY152" fmla="*/ 856708 h 6858000"/>
              <a:gd name="connsiteX153" fmla="*/ 2236360 w 12192000"/>
              <a:gd name="connsiteY153" fmla="*/ 856708 h 6858000"/>
              <a:gd name="connsiteX154" fmla="*/ 2212441 w 12192000"/>
              <a:gd name="connsiteY154" fmla="*/ 856708 h 6858000"/>
              <a:gd name="connsiteX155" fmla="*/ 2358727 w 12192000"/>
              <a:gd name="connsiteY155" fmla="*/ 822643 h 6858000"/>
              <a:gd name="connsiteX156" fmla="*/ 2374420 w 12192000"/>
              <a:gd name="connsiteY156" fmla="*/ 822643 h 6858000"/>
              <a:gd name="connsiteX157" fmla="*/ 2388909 w 12192000"/>
              <a:gd name="connsiteY157" fmla="*/ 834148 h 6858000"/>
              <a:gd name="connsiteX158" fmla="*/ 2374420 w 12192000"/>
              <a:gd name="connsiteY158" fmla="*/ 845761 h 6858000"/>
              <a:gd name="connsiteX159" fmla="*/ 2374420 w 12192000"/>
              <a:gd name="connsiteY159" fmla="*/ 845779 h 6858000"/>
              <a:gd name="connsiteX160" fmla="*/ 2358727 w 12192000"/>
              <a:gd name="connsiteY160" fmla="*/ 845779 h 6858000"/>
              <a:gd name="connsiteX161" fmla="*/ 2286628 w 12192000"/>
              <a:gd name="connsiteY161" fmla="*/ 822643 h 6858000"/>
              <a:gd name="connsiteX162" fmla="*/ 2302322 w 12192000"/>
              <a:gd name="connsiteY162" fmla="*/ 822643 h 6858000"/>
              <a:gd name="connsiteX163" fmla="*/ 2316810 w 12192000"/>
              <a:gd name="connsiteY163" fmla="*/ 834148 h 6858000"/>
              <a:gd name="connsiteX164" fmla="*/ 2302322 w 12192000"/>
              <a:gd name="connsiteY164" fmla="*/ 845761 h 6858000"/>
              <a:gd name="connsiteX165" fmla="*/ 2302322 w 12192000"/>
              <a:gd name="connsiteY165" fmla="*/ 845779 h 6858000"/>
              <a:gd name="connsiteX166" fmla="*/ 2286628 w 12192000"/>
              <a:gd name="connsiteY166" fmla="*/ 845779 h 6858000"/>
              <a:gd name="connsiteX167" fmla="*/ 2596422 w 12192000"/>
              <a:gd name="connsiteY167" fmla="*/ 822625 h 6858000"/>
              <a:gd name="connsiteX168" fmla="*/ 2606735 w 12192000"/>
              <a:gd name="connsiteY168" fmla="*/ 822625 h 6858000"/>
              <a:gd name="connsiteX169" fmla="*/ 2632634 w 12192000"/>
              <a:gd name="connsiteY169" fmla="*/ 848062 h 6858000"/>
              <a:gd name="connsiteX170" fmla="*/ 2606735 w 12192000"/>
              <a:gd name="connsiteY170" fmla="*/ 873499 h 6858000"/>
              <a:gd name="connsiteX171" fmla="*/ 2606735 w 12192000"/>
              <a:gd name="connsiteY171" fmla="*/ 873481 h 6858000"/>
              <a:gd name="connsiteX172" fmla="*/ 2596422 w 12192000"/>
              <a:gd name="connsiteY172" fmla="*/ 873481 h 6858000"/>
              <a:gd name="connsiteX173" fmla="*/ 2044990 w 12192000"/>
              <a:gd name="connsiteY173" fmla="*/ 821402 h 6858000"/>
              <a:gd name="connsiteX174" fmla="*/ 2070223 w 12192000"/>
              <a:gd name="connsiteY174" fmla="*/ 848044 h 6858000"/>
              <a:gd name="connsiteX175" fmla="*/ 2044990 w 12192000"/>
              <a:gd name="connsiteY175" fmla="*/ 874685 h 6858000"/>
              <a:gd name="connsiteX176" fmla="*/ 2019631 w 12192000"/>
              <a:gd name="connsiteY176" fmla="*/ 848044 h 6858000"/>
              <a:gd name="connsiteX177" fmla="*/ 2044990 w 12192000"/>
              <a:gd name="connsiteY177" fmla="*/ 821402 h 6858000"/>
              <a:gd name="connsiteX178" fmla="*/ 2583374 w 12192000"/>
              <a:gd name="connsiteY178" fmla="*/ 809700 h 6858000"/>
              <a:gd name="connsiteX179" fmla="*/ 2582600 w 12192000"/>
              <a:gd name="connsiteY179" fmla="*/ 810473 h 6858000"/>
              <a:gd name="connsiteX180" fmla="*/ 2582600 w 12192000"/>
              <a:gd name="connsiteY180" fmla="*/ 885651 h 6858000"/>
              <a:gd name="connsiteX181" fmla="*/ 2583374 w 12192000"/>
              <a:gd name="connsiteY181" fmla="*/ 886424 h 6858000"/>
              <a:gd name="connsiteX182" fmla="*/ 2607419 w 12192000"/>
              <a:gd name="connsiteY182" fmla="*/ 886424 h 6858000"/>
              <a:gd name="connsiteX183" fmla="*/ 2646924 w 12192000"/>
              <a:gd name="connsiteY183" fmla="*/ 848062 h 6858000"/>
              <a:gd name="connsiteX184" fmla="*/ 2607419 w 12192000"/>
              <a:gd name="connsiteY184" fmla="*/ 809700 h 6858000"/>
              <a:gd name="connsiteX185" fmla="*/ 2513795 w 12192000"/>
              <a:gd name="connsiteY185" fmla="*/ 809700 h 6858000"/>
              <a:gd name="connsiteX186" fmla="*/ 2513795 w 12192000"/>
              <a:gd name="connsiteY186" fmla="*/ 809718 h 6858000"/>
              <a:gd name="connsiteX187" fmla="*/ 2513021 w 12192000"/>
              <a:gd name="connsiteY187" fmla="*/ 810491 h 6858000"/>
              <a:gd name="connsiteX188" fmla="*/ 2513021 w 12192000"/>
              <a:gd name="connsiteY188" fmla="*/ 885686 h 6858000"/>
              <a:gd name="connsiteX189" fmla="*/ 2513795 w 12192000"/>
              <a:gd name="connsiteY189" fmla="*/ 886460 h 6858000"/>
              <a:gd name="connsiteX190" fmla="*/ 2566150 w 12192000"/>
              <a:gd name="connsiteY190" fmla="*/ 886460 h 6858000"/>
              <a:gd name="connsiteX191" fmla="*/ 2566924 w 12192000"/>
              <a:gd name="connsiteY191" fmla="*/ 885686 h 6858000"/>
              <a:gd name="connsiteX192" fmla="*/ 2566924 w 12192000"/>
              <a:gd name="connsiteY192" fmla="*/ 874397 h 6858000"/>
              <a:gd name="connsiteX193" fmla="*/ 2566150 w 12192000"/>
              <a:gd name="connsiteY193" fmla="*/ 873624 h 6858000"/>
              <a:gd name="connsiteX194" fmla="*/ 2526861 w 12192000"/>
              <a:gd name="connsiteY194" fmla="*/ 873624 h 6858000"/>
              <a:gd name="connsiteX195" fmla="*/ 2526861 w 12192000"/>
              <a:gd name="connsiteY195" fmla="*/ 853023 h 6858000"/>
              <a:gd name="connsiteX196" fmla="*/ 2561003 w 12192000"/>
              <a:gd name="connsiteY196" fmla="*/ 853023 h 6858000"/>
              <a:gd name="connsiteX197" fmla="*/ 2561777 w 12192000"/>
              <a:gd name="connsiteY197" fmla="*/ 852250 h 6858000"/>
              <a:gd name="connsiteX198" fmla="*/ 2561777 w 12192000"/>
              <a:gd name="connsiteY198" fmla="*/ 841069 h 6858000"/>
              <a:gd name="connsiteX199" fmla="*/ 2561003 w 12192000"/>
              <a:gd name="connsiteY199" fmla="*/ 840296 h 6858000"/>
              <a:gd name="connsiteX200" fmla="*/ 2526861 w 12192000"/>
              <a:gd name="connsiteY200" fmla="*/ 840296 h 6858000"/>
              <a:gd name="connsiteX201" fmla="*/ 2526861 w 12192000"/>
              <a:gd name="connsiteY201" fmla="*/ 822535 h 6858000"/>
              <a:gd name="connsiteX202" fmla="*/ 2566150 w 12192000"/>
              <a:gd name="connsiteY202" fmla="*/ 822535 h 6858000"/>
              <a:gd name="connsiteX203" fmla="*/ 2566924 w 12192000"/>
              <a:gd name="connsiteY203" fmla="*/ 821762 h 6858000"/>
              <a:gd name="connsiteX204" fmla="*/ 2566924 w 12192000"/>
              <a:gd name="connsiteY204" fmla="*/ 810473 h 6858000"/>
              <a:gd name="connsiteX205" fmla="*/ 2566150 w 12192000"/>
              <a:gd name="connsiteY205" fmla="*/ 809700 h 6858000"/>
              <a:gd name="connsiteX206" fmla="*/ 2481525 w 12192000"/>
              <a:gd name="connsiteY206" fmla="*/ 809700 h 6858000"/>
              <a:gd name="connsiteX207" fmla="*/ 2480751 w 12192000"/>
              <a:gd name="connsiteY207" fmla="*/ 810473 h 6858000"/>
              <a:gd name="connsiteX208" fmla="*/ 2480751 w 12192000"/>
              <a:gd name="connsiteY208" fmla="*/ 885669 h 6858000"/>
              <a:gd name="connsiteX209" fmla="*/ 2481525 w 12192000"/>
              <a:gd name="connsiteY209" fmla="*/ 886442 h 6858000"/>
              <a:gd name="connsiteX210" fmla="*/ 2493817 w 12192000"/>
              <a:gd name="connsiteY210" fmla="*/ 886442 h 6858000"/>
              <a:gd name="connsiteX211" fmla="*/ 2494591 w 12192000"/>
              <a:gd name="connsiteY211" fmla="*/ 885669 h 6858000"/>
              <a:gd name="connsiteX212" fmla="*/ 2494591 w 12192000"/>
              <a:gd name="connsiteY212" fmla="*/ 810473 h 6858000"/>
              <a:gd name="connsiteX213" fmla="*/ 2493817 w 12192000"/>
              <a:gd name="connsiteY213" fmla="*/ 809700 h 6858000"/>
              <a:gd name="connsiteX214" fmla="*/ 2417759 w 12192000"/>
              <a:gd name="connsiteY214" fmla="*/ 809700 h 6858000"/>
              <a:gd name="connsiteX215" fmla="*/ 2416985 w 12192000"/>
              <a:gd name="connsiteY215" fmla="*/ 810473 h 6858000"/>
              <a:gd name="connsiteX216" fmla="*/ 2416985 w 12192000"/>
              <a:gd name="connsiteY216" fmla="*/ 886442 h 6858000"/>
              <a:gd name="connsiteX217" fmla="*/ 2466929 w 12192000"/>
              <a:gd name="connsiteY217" fmla="*/ 886442 h 6858000"/>
              <a:gd name="connsiteX218" fmla="*/ 2467703 w 12192000"/>
              <a:gd name="connsiteY218" fmla="*/ 885669 h 6858000"/>
              <a:gd name="connsiteX219" fmla="*/ 2467703 w 12192000"/>
              <a:gd name="connsiteY219" fmla="*/ 874271 h 6858000"/>
              <a:gd name="connsiteX220" fmla="*/ 2466929 w 12192000"/>
              <a:gd name="connsiteY220" fmla="*/ 873499 h 6858000"/>
              <a:gd name="connsiteX221" fmla="*/ 2430826 w 12192000"/>
              <a:gd name="connsiteY221" fmla="*/ 873499 h 6858000"/>
              <a:gd name="connsiteX222" fmla="*/ 2430826 w 12192000"/>
              <a:gd name="connsiteY222" fmla="*/ 810473 h 6858000"/>
              <a:gd name="connsiteX223" fmla="*/ 2430051 w 12192000"/>
              <a:gd name="connsiteY223" fmla="*/ 809700 h 6858000"/>
              <a:gd name="connsiteX224" fmla="*/ 2345678 w 12192000"/>
              <a:gd name="connsiteY224" fmla="*/ 809682 h 6858000"/>
              <a:gd name="connsiteX225" fmla="*/ 2344904 w 12192000"/>
              <a:gd name="connsiteY225" fmla="*/ 810455 h 6858000"/>
              <a:gd name="connsiteX226" fmla="*/ 2344904 w 12192000"/>
              <a:gd name="connsiteY226" fmla="*/ 885651 h 6858000"/>
              <a:gd name="connsiteX227" fmla="*/ 2345678 w 12192000"/>
              <a:gd name="connsiteY227" fmla="*/ 886424 h 6858000"/>
              <a:gd name="connsiteX228" fmla="*/ 2357970 w 12192000"/>
              <a:gd name="connsiteY228" fmla="*/ 886424 h 6858000"/>
              <a:gd name="connsiteX229" fmla="*/ 2358744 w 12192000"/>
              <a:gd name="connsiteY229" fmla="*/ 885651 h 6858000"/>
              <a:gd name="connsiteX230" fmla="*/ 2358744 w 12192000"/>
              <a:gd name="connsiteY230" fmla="*/ 858686 h 6858000"/>
              <a:gd name="connsiteX231" fmla="*/ 2375536 w 12192000"/>
              <a:gd name="connsiteY231" fmla="*/ 858686 h 6858000"/>
              <a:gd name="connsiteX232" fmla="*/ 2403073 w 12192000"/>
              <a:gd name="connsiteY232" fmla="*/ 834130 h 6858000"/>
              <a:gd name="connsiteX233" fmla="*/ 2375536 w 12192000"/>
              <a:gd name="connsiteY233" fmla="*/ 809682 h 6858000"/>
              <a:gd name="connsiteX234" fmla="*/ 2273579 w 12192000"/>
              <a:gd name="connsiteY234" fmla="*/ 809682 h 6858000"/>
              <a:gd name="connsiteX235" fmla="*/ 2272805 w 12192000"/>
              <a:gd name="connsiteY235" fmla="*/ 810455 h 6858000"/>
              <a:gd name="connsiteX236" fmla="*/ 2272805 w 12192000"/>
              <a:gd name="connsiteY236" fmla="*/ 885651 h 6858000"/>
              <a:gd name="connsiteX237" fmla="*/ 2273579 w 12192000"/>
              <a:gd name="connsiteY237" fmla="*/ 886424 h 6858000"/>
              <a:gd name="connsiteX238" fmla="*/ 2285871 w 12192000"/>
              <a:gd name="connsiteY238" fmla="*/ 886424 h 6858000"/>
              <a:gd name="connsiteX239" fmla="*/ 2286646 w 12192000"/>
              <a:gd name="connsiteY239" fmla="*/ 885651 h 6858000"/>
              <a:gd name="connsiteX240" fmla="*/ 2286646 w 12192000"/>
              <a:gd name="connsiteY240" fmla="*/ 858686 h 6858000"/>
              <a:gd name="connsiteX241" fmla="*/ 2303437 w 12192000"/>
              <a:gd name="connsiteY241" fmla="*/ 858686 h 6858000"/>
              <a:gd name="connsiteX242" fmla="*/ 2330974 w 12192000"/>
              <a:gd name="connsiteY242" fmla="*/ 834130 h 6858000"/>
              <a:gd name="connsiteX243" fmla="*/ 2303437 w 12192000"/>
              <a:gd name="connsiteY243" fmla="*/ 809682 h 6858000"/>
              <a:gd name="connsiteX244" fmla="*/ 2217012 w 12192000"/>
              <a:gd name="connsiteY244" fmla="*/ 809682 h 6858000"/>
              <a:gd name="connsiteX245" fmla="*/ 2216292 w 12192000"/>
              <a:gd name="connsiteY245" fmla="*/ 810167 h 6858000"/>
              <a:gd name="connsiteX246" fmla="*/ 2186938 w 12192000"/>
              <a:gd name="connsiteY246" fmla="*/ 885363 h 6858000"/>
              <a:gd name="connsiteX247" fmla="*/ 2187658 w 12192000"/>
              <a:gd name="connsiteY247" fmla="*/ 886406 h 6858000"/>
              <a:gd name="connsiteX248" fmla="*/ 2200598 w 12192000"/>
              <a:gd name="connsiteY248" fmla="*/ 886406 h 6858000"/>
              <a:gd name="connsiteX249" fmla="*/ 2201318 w 12192000"/>
              <a:gd name="connsiteY249" fmla="*/ 885920 h 6858000"/>
              <a:gd name="connsiteX250" fmla="*/ 2207941 w 12192000"/>
              <a:gd name="connsiteY250" fmla="*/ 868663 h 6858000"/>
              <a:gd name="connsiteX251" fmla="*/ 2240859 w 12192000"/>
              <a:gd name="connsiteY251" fmla="*/ 868663 h 6858000"/>
              <a:gd name="connsiteX252" fmla="*/ 2247482 w 12192000"/>
              <a:gd name="connsiteY252" fmla="*/ 885920 h 6858000"/>
              <a:gd name="connsiteX253" fmla="*/ 2248202 w 12192000"/>
              <a:gd name="connsiteY253" fmla="*/ 886406 h 6858000"/>
              <a:gd name="connsiteX254" fmla="*/ 2261269 w 12192000"/>
              <a:gd name="connsiteY254" fmla="*/ 886406 h 6858000"/>
              <a:gd name="connsiteX255" fmla="*/ 2261989 w 12192000"/>
              <a:gd name="connsiteY255" fmla="*/ 885363 h 6858000"/>
              <a:gd name="connsiteX256" fmla="*/ 2232616 w 12192000"/>
              <a:gd name="connsiteY256" fmla="*/ 810167 h 6858000"/>
              <a:gd name="connsiteX257" fmla="*/ 2231896 w 12192000"/>
              <a:gd name="connsiteY257" fmla="*/ 809682 h 6858000"/>
              <a:gd name="connsiteX258" fmla="*/ 2217030 w 12192000"/>
              <a:gd name="connsiteY258" fmla="*/ 809682 h 6858000"/>
              <a:gd name="connsiteX259" fmla="*/ 2099523 w 12192000"/>
              <a:gd name="connsiteY259" fmla="*/ 809682 h 6858000"/>
              <a:gd name="connsiteX260" fmla="*/ 2099523 w 12192000"/>
              <a:gd name="connsiteY260" fmla="*/ 809700 h 6858000"/>
              <a:gd name="connsiteX261" fmla="*/ 2098749 w 12192000"/>
              <a:gd name="connsiteY261" fmla="*/ 810473 h 6858000"/>
              <a:gd name="connsiteX262" fmla="*/ 2098749 w 12192000"/>
              <a:gd name="connsiteY262" fmla="*/ 885669 h 6858000"/>
              <a:gd name="connsiteX263" fmla="*/ 2099523 w 12192000"/>
              <a:gd name="connsiteY263" fmla="*/ 886442 h 6858000"/>
              <a:gd name="connsiteX264" fmla="*/ 2111816 w 12192000"/>
              <a:gd name="connsiteY264" fmla="*/ 886442 h 6858000"/>
              <a:gd name="connsiteX265" fmla="*/ 2112589 w 12192000"/>
              <a:gd name="connsiteY265" fmla="*/ 885669 h 6858000"/>
              <a:gd name="connsiteX266" fmla="*/ 2112589 w 12192000"/>
              <a:gd name="connsiteY266" fmla="*/ 855522 h 6858000"/>
              <a:gd name="connsiteX267" fmla="*/ 2148585 w 12192000"/>
              <a:gd name="connsiteY267" fmla="*/ 855522 h 6858000"/>
              <a:gd name="connsiteX268" fmla="*/ 2149359 w 12192000"/>
              <a:gd name="connsiteY268" fmla="*/ 854749 h 6858000"/>
              <a:gd name="connsiteX269" fmla="*/ 2149359 w 12192000"/>
              <a:gd name="connsiteY269" fmla="*/ 843460 h 6858000"/>
              <a:gd name="connsiteX270" fmla="*/ 2148585 w 12192000"/>
              <a:gd name="connsiteY270" fmla="*/ 842687 h 6858000"/>
              <a:gd name="connsiteX271" fmla="*/ 2112589 w 12192000"/>
              <a:gd name="connsiteY271" fmla="*/ 842687 h 6858000"/>
              <a:gd name="connsiteX272" fmla="*/ 2112589 w 12192000"/>
              <a:gd name="connsiteY272" fmla="*/ 822517 h 6858000"/>
              <a:gd name="connsiteX273" fmla="*/ 2151878 w 12192000"/>
              <a:gd name="connsiteY273" fmla="*/ 822517 h 6858000"/>
              <a:gd name="connsiteX274" fmla="*/ 2152652 w 12192000"/>
              <a:gd name="connsiteY274" fmla="*/ 821744 h 6858000"/>
              <a:gd name="connsiteX275" fmla="*/ 2152652 w 12192000"/>
              <a:gd name="connsiteY275" fmla="*/ 810455 h 6858000"/>
              <a:gd name="connsiteX276" fmla="*/ 2151878 w 12192000"/>
              <a:gd name="connsiteY276" fmla="*/ 809682 h 6858000"/>
              <a:gd name="connsiteX277" fmla="*/ 2044990 w 12192000"/>
              <a:gd name="connsiteY277" fmla="*/ 808369 h 6858000"/>
              <a:gd name="connsiteX278" fmla="*/ 2005377 w 12192000"/>
              <a:gd name="connsiteY278" fmla="*/ 848044 h 6858000"/>
              <a:gd name="connsiteX279" fmla="*/ 2044990 w 12192000"/>
              <a:gd name="connsiteY279" fmla="*/ 887718 h 6858000"/>
              <a:gd name="connsiteX280" fmla="*/ 2084495 w 12192000"/>
              <a:gd name="connsiteY280" fmla="*/ 848044 h 6858000"/>
              <a:gd name="connsiteX281" fmla="*/ 2044990 w 12192000"/>
              <a:gd name="connsiteY281" fmla="*/ 808369 h 6858000"/>
              <a:gd name="connsiteX282" fmla="*/ 1334123 w 12192000"/>
              <a:gd name="connsiteY282" fmla="*/ 742743 h 6858000"/>
              <a:gd name="connsiteX283" fmla="*/ 1419360 w 12192000"/>
              <a:gd name="connsiteY283" fmla="*/ 742743 h 6858000"/>
              <a:gd name="connsiteX284" fmla="*/ 1469558 w 12192000"/>
              <a:gd name="connsiteY284" fmla="*/ 792941 h 6858000"/>
              <a:gd name="connsiteX285" fmla="*/ 1419360 w 12192000"/>
              <a:gd name="connsiteY285" fmla="*/ 843138 h 6858000"/>
              <a:gd name="connsiteX286" fmla="*/ 1334123 w 12192000"/>
              <a:gd name="connsiteY286" fmla="*/ 843138 h 6858000"/>
              <a:gd name="connsiteX287" fmla="*/ 2368067 w 12192000"/>
              <a:gd name="connsiteY287" fmla="*/ 693373 h 6858000"/>
              <a:gd name="connsiteX288" fmla="*/ 2384859 w 12192000"/>
              <a:gd name="connsiteY288" fmla="*/ 693373 h 6858000"/>
              <a:gd name="connsiteX289" fmla="*/ 2398915 w 12192000"/>
              <a:gd name="connsiteY289" fmla="*/ 704663 h 6858000"/>
              <a:gd name="connsiteX290" fmla="*/ 2384859 w 12192000"/>
              <a:gd name="connsiteY290" fmla="*/ 715952 h 6858000"/>
              <a:gd name="connsiteX291" fmla="*/ 2368067 w 12192000"/>
              <a:gd name="connsiteY291" fmla="*/ 715952 h 6858000"/>
              <a:gd name="connsiteX292" fmla="*/ 2592103 w 12192000"/>
              <a:gd name="connsiteY292" fmla="*/ 680430 h 6858000"/>
              <a:gd name="connsiteX293" fmla="*/ 2591455 w 12192000"/>
              <a:gd name="connsiteY293" fmla="*/ 681599 h 6858000"/>
              <a:gd name="connsiteX294" fmla="*/ 2619064 w 12192000"/>
              <a:gd name="connsiteY294" fmla="*/ 727026 h 6858000"/>
              <a:gd name="connsiteX295" fmla="*/ 2619010 w 12192000"/>
              <a:gd name="connsiteY295" fmla="*/ 727044 h 6858000"/>
              <a:gd name="connsiteX296" fmla="*/ 2619010 w 12192000"/>
              <a:gd name="connsiteY296" fmla="*/ 756417 h 6858000"/>
              <a:gd name="connsiteX297" fmla="*/ 2619784 w 12192000"/>
              <a:gd name="connsiteY297" fmla="*/ 757190 h 6858000"/>
              <a:gd name="connsiteX298" fmla="*/ 2632184 w 12192000"/>
              <a:gd name="connsiteY298" fmla="*/ 757190 h 6858000"/>
              <a:gd name="connsiteX299" fmla="*/ 2632958 w 12192000"/>
              <a:gd name="connsiteY299" fmla="*/ 756417 h 6858000"/>
              <a:gd name="connsiteX300" fmla="*/ 2632958 w 12192000"/>
              <a:gd name="connsiteY300" fmla="*/ 727044 h 6858000"/>
              <a:gd name="connsiteX301" fmla="*/ 2660566 w 12192000"/>
              <a:gd name="connsiteY301" fmla="*/ 681617 h 6858000"/>
              <a:gd name="connsiteX302" fmla="*/ 2659919 w 12192000"/>
              <a:gd name="connsiteY302" fmla="*/ 680448 h 6858000"/>
              <a:gd name="connsiteX303" fmla="*/ 2646132 w 12192000"/>
              <a:gd name="connsiteY303" fmla="*/ 680448 h 6858000"/>
              <a:gd name="connsiteX304" fmla="*/ 2645484 w 12192000"/>
              <a:gd name="connsiteY304" fmla="*/ 680826 h 6858000"/>
              <a:gd name="connsiteX305" fmla="*/ 2626065 w 12192000"/>
              <a:gd name="connsiteY305" fmla="*/ 713220 h 6858000"/>
              <a:gd name="connsiteX306" fmla="*/ 2606537 w 12192000"/>
              <a:gd name="connsiteY306" fmla="*/ 680808 h 6858000"/>
              <a:gd name="connsiteX307" fmla="*/ 2605889 w 12192000"/>
              <a:gd name="connsiteY307" fmla="*/ 680430 h 6858000"/>
              <a:gd name="connsiteX308" fmla="*/ 2522596 w 12192000"/>
              <a:gd name="connsiteY308" fmla="*/ 680430 h 6858000"/>
              <a:gd name="connsiteX309" fmla="*/ 2521822 w 12192000"/>
              <a:gd name="connsiteY309" fmla="*/ 681203 h 6858000"/>
              <a:gd name="connsiteX310" fmla="*/ 2521822 w 12192000"/>
              <a:gd name="connsiteY310" fmla="*/ 692601 h 6858000"/>
              <a:gd name="connsiteX311" fmla="*/ 2522596 w 12192000"/>
              <a:gd name="connsiteY311" fmla="*/ 693373 h 6858000"/>
              <a:gd name="connsiteX312" fmla="*/ 2546191 w 12192000"/>
              <a:gd name="connsiteY312" fmla="*/ 693373 h 6858000"/>
              <a:gd name="connsiteX313" fmla="*/ 2546191 w 12192000"/>
              <a:gd name="connsiteY313" fmla="*/ 756399 h 6858000"/>
              <a:gd name="connsiteX314" fmla="*/ 2546965 w 12192000"/>
              <a:gd name="connsiteY314" fmla="*/ 757172 h 6858000"/>
              <a:gd name="connsiteX315" fmla="*/ 2559365 w 12192000"/>
              <a:gd name="connsiteY315" fmla="*/ 757172 h 6858000"/>
              <a:gd name="connsiteX316" fmla="*/ 2560139 w 12192000"/>
              <a:gd name="connsiteY316" fmla="*/ 756399 h 6858000"/>
              <a:gd name="connsiteX317" fmla="*/ 2560139 w 12192000"/>
              <a:gd name="connsiteY317" fmla="*/ 693373 h 6858000"/>
              <a:gd name="connsiteX318" fmla="*/ 2583734 w 12192000"/>
              <a:gd name="connsiteY318" fmla="*/ 693373 h 6858000"/>
              <a:gd name="connsiteX319" fmla="*/ 2584508 w 12192000"/>
              <a:gd name="connsiteY319" fmla="*/ 692601 h 6858000"/>
              <a:gd name="connsiteX320" fmla="*/ 2584508 w 12192000"/>
              <a:gd name="connsiteY320" fmla="*/ 681203 h 6858000"/>
              <a:gd name="connsiteX321" fmla="*/ 2583734 w 12192000"/>
              <a:gd name="connsiteY321" fmla="*/ 680430 h 6858000"/>
              <a:gd name="connsiteX322" fmla="*/ 2497129 w 12192000"/>
              <a:gd name="connsiteY322" fmla="*/ 680430 h 6858000"/>
              <a:gd name="connsiteX323" fmla="*/ 2496355 w 12192000"/>
              <a:gd name="connsiteY323" fmla="*/ 681203 h 6858000"/>
              <a:gd name="connsiteX324" fmla="*/ 2496355 w 12192000"/>
              <a:gd name="connsiteY324" fmla="*/ 756399 h 6858000"/>
              <a:gd name="connsiteX325" fmla="*/ 2497129 w 12192000"/>
              <a:gd name="connsiteY325" fmla="*/ 757172 h 6858000"/>
              <a:gd name="connsiteX326" fmla="*/ 2509422 w 12192000"/>
              <a:gd name="connsiteY326" fmla="*/ 757172 h 6858000"/>
              <a:gd name="connsiteX327" fmla="*/ 2510196 w 12192000"/>
              <a:gd name="connsiteY327" fmla="*/ 756399 h 6858000"/>
              <a:gd name="connsiteX328" fmla="*/ 2510196 w 12192000"/>
              <a:gd name="connsiteY328" fmla="*/ 681203 h 6858000"/>
              <a:gd name="connsiteX329" fmla="*/ 2509422 w 12192000"/>
              <a:gd name="connsiteY329" fmla="*/ 680430 h 6858000"/>
              <a:gd name="connsiteX330" fmla="*/ 2355019 w 12192000"/>
              <a:gd name="connsiteY330" fmla="*/ 680430 h 6858000"/>
              <a:gd name="connsiteX331" fmla="*/ 2354245 w 12192000"/>
              <a:gd name="connsiteY331" fmla="*/ 681203 h 6858000"/>
              <a:gd name="connsiteX332" fmla="*/ 2354227 w 12192000"/>
              <a:gd name="connsiteY332" fmla="*/ 681221 h 6858000"/>
              <a:gd name="connsiteX333" fmla="*/ 2354227 w 12192000"/>
              <a:gd name="connsiteY333" fmla="*/ 756417 h 6858000"/>
              <a:gd name="connsiteX334" fmla="*/ 2355001 w 12192000"/>
              <a:gd name="connsiteY334" fmla="*/ 757190 h 6858000"/>
              <a:gd name="connsiteX335" fmla="*/ 2367293 w 12192000"/>
              <a:gd name="connsiteY335" fmla="*/ 757190 h 6858000"/>
              <a:gd name="connsiteX336" fmla="*/ 2368067 w 12192000"/>
              <a:gd name="connsiteY336" fmla="*/ 756417 h 6858000"/>
              <a:gd name="connsiteX337" fmla="*/ 2368067 w 12192000"/>
              <a:gd name="connsiteY337" fmla="*/ 728787 h 6858000"/>
              <a:gd name="connsiteX338" fmla="*/ 2378830 w 12192000"/>
              <a:gd name="connsiteY338" fmla="*/ 728787 h 6858000"/>
              <a:gd name="connsiteX339" fmla="*/ 2399563 w 12192000"/>
              <a:gd name="connsiteY339" fmla="*/ 756867 h 6858000"/>
              <a:gd name="connsiteX340" fmla="*/ 2400176 w 12192000"/>
              <a:gd name="connsiteY340" fmla="*/ 757172 h 6858000"/>
              <a:gd name="connsiteX341" fmla="*/ 2415041 w 12192000"/>
              <a:gd name="connsiteY341" fmla="*/ 757172 h 6858000"/>
              <a:gd name="connsiteX342" fmla="*/ 2415653 w 12192000"/>
              <a:gd name="connsiteY342" fmla="*/ 755950 h 6858000"/>
              <a:gd name="connsiteX343" fmla="*/ 2394416 w 12192000"/>
              <a:gd name="connsiteY343" fmla="*/ 727906 h 6858000"/>
              <a:gd name="connsiteX344" fmla="*/ 2413187 w 12192000"/>
              <a:gd name="connsiteY344" fmla="*/ 704663 h 6858000"/>
              <a:gd name="connsiteX345" fmla="*/ 2386191 w 12192000"/>
              <a:gd name="connsiteY345" fmla="*/ 680430 h 6858000"/>
              <a:gd name="connsiteX346" fmla="*/ 2285439 w 12192000"/>
              <a:gd name="connsiteY346" fmla="*/ 680430 h 6858000"/>
              <a:gd name="connsiteX347" fmla="*/ 2285439 w 12192000"/>
              <a:gd name="connsiteY347" fmla="*/ 680448 h 6858000"/>
              <a:gd name="connsiteX348" fmla="*/ 2284666 w 12192000"/>
              <a:gd name="connsiteY348" fmla="*/ 681221 h 6858000"/>
              <a:gd name="connsiteX349" fmla="*/ 2284666 w 12192000"/>
              <a:gd name="connsiteY349" fmla="*/ 756417 h 6858000"/>
              <a:gd name="connsiteX350" fmla="*/ 2285439 w 12192000"/>
              <a:gd name="connsiteY350" fmla="*/ 757190 h 6858000"/>
              <a:gd name="connsiteX351" fmla="*/ 2337795 w 12192000"/>
              <a:gd name="connsiteY351" fmla="*/ 757190 h 6858000"/>
              <a:gd name="connsiteX352" fmla="*/ 2338569 w 12192000"/>
              <a:gd name="connsiteY352" fmla="*/ 756417 h 6858000"/>
              <a:gd name="connsiteX353" fmla="*/ 2338569 w 12192000"/>
              <a:gd name="connsiteY353" fmla="*/ 745128 h 6858000"/>
              <a:gd name="connsiteX354" fmla="*/ 2337795 w 12192000"/>
              <a:gd name="connsiteY354" fmla="*/ 744355 h 6858000"/>
              <a:gd name="connsiteX355" fmla="*/ 2298506 w 12192000"/>
              <a:gd name="connsiteY355" fmla="*/ 744355 h 6858000"/>
              <a:gd name="connsiteX356" fmla="*/ 2298506 w 12192000"/>
              <a:gd name="connsiteY356" fmla="*/ 723754 h 6858000"/>
              <a:gd name="connsiteX357" fmla="*/ 2332648 w 12192000"/>
              <a:gd name="connsiteY357" fmla="*/ 723754 h 6858000"/>
              <a:gd name="connsiteX358" fmla="*/ 2333421 w 12192000"/>
              <a:gd name="connsiteY358" fmla="*/ 722981 h 6858000"/>
              <a:gd name="connsiteX359" fmla="*/ 2333421 w 12192000"/>
              <a:gd name="connsiteY359" fmla="*/ 711799 h 6858000"/>
              <a:gd name="connsiteX360" fmla="*/ 2332648 w 12192000"/>
              <a:gd name="connsiteY360" fmla="*/ 711027 h 6858000"/>
              <a:gd name="connsiteX361" fmla="*/ 2298506 w 12192000"/>
              <a:gd name="connsiteY361" fmla="*/ 711027 h 6858000"/>
              <a:gd name="connsiteX362" fmla="*/ 2298506 w 12192000"/>
              <a:gd name="connsiteY362" fmla="*/ 693266 h 6858000"/>
              <a:gd name="connsiteX363" fmla="*/ 2337795 w 12192000"/>
              <a:gd name="connsiteY363" fmla="*/ 693266 h 6858000"/>
              <a:gd name="connsiteX364" fmla="*/ 2338569 w 12192000"/>
              <a:gd name="connsiteY364" fmla="*/ 692493 h 6858000"/>
              <a:gd name="connsiteX365" fmla="*/ 2338569 w 12192000"/>
              <a:gd name="connsiteY365" fmla="*/ 681203 h 6858000"/>
              <a:gd name="connsiteX366" fmla="*/ 2337795 w 12192000"/>
              <a:gd name="connsiteY366" fmla="*/ 680430 h 6858000"/>
              <a:gd name="connsiteX367" fmla="*/ 2201300 w 12192000"/>
              <a:gd name="connsiteY367" fmla="*/ 680430 h 6858000"/>
              <a:gd name="connsiteX368" fmla="*/ 2200580 w 12192000"/>
              <a:gd name="connsiteY368" fmla="*/ 681473 h 6858000"/>
              <a:gd name="connsiteX369" fmla="*/ 2229197 w 12192000"/>
              <a:gd name="connsiteY369" fmla="*/ 756669 h 6858000"/>
              <a:gd name="connsiteX370" fmla="*/ 2229917 w 12192000"/>
              <a:gd name="connsiteY370" fmla="*/ 757154 h 6858000"/>
              <a:gd name="connsiteX371" fmla="*/ 2244549 w 12192000"/>
              <a:gd name="connsiteY371" fmla="*/ 757154 h 6858000"/>
              <a:gd name="connsiteX372" fmla="*/ 2245269 w 12192000"/>
              <a:gd name="connsiteY372" fmla="*/ 756669 h 6858000"/>
              <a:gd name="connsiteX373" fmla="*/ 2273885 w 12192000"/>
              <a:gd name="connsiteY373" fmla="*/ 681473 h 6858000"/>
              <a:gd name="connsiteX374" fmla="*/ 2273165 w 12192000"/>
              <a:gd name="connsiteY374" fmla="*/ 680430 h 6858000"/>
              <a:gd name="connsiteX375" fmla="*/ 2260099 w 12192000"/>
              <a:gd name="connsiteY375" fmla="*/ 680430 h 6858000"/>
              <a:gd name="connsiteX376" fmla="*/ 2259379 w 12192000"/>
              <a:gd name="connsiteY376" fmla="*/ 680934 h 6858000"/>
              <a:gd name="connsiteX377" fmla="*/ 2237170 w 12192000"/>
              <a:gd name="connsiteY377" fmla="*/ 740724 h 6858000"/>
              <a:gd name="connsiteX378" fmla="*/ 2215069 w 12192000"/>
              <a:gd name="connsiteY378" fmla="*/ 680934 h 6858000"/>
              <a:gd name="connsiteX379" fmla="*/ 2214349 w 12192000"/>
              <a:gd name="connsiteY379" fmla="*/ 680430 h 6858000"/>
              <a:gd name="connsiteX380" fmla="*/ 2176679 w 12192000"/>
              <a:gd name="connsiteY380" fmla="*/ 680430 h 6858000"/>
              <a:gd name="connsiteX381" fmla="*/ 2175905 w 12192000"/>
              <a:gd name="connsiteY381" fmla="*/ 681203 h 6858000"/>
              <a:gd name="connsiteX382" fmla="*/ 2175905 w 12192000"/>
              <a:gd name="connsiteY382" fmla="*/ 756399 h 6858000"/>
              <a:gd name="connsiteX383" fmla="*/ 2176679 w 12192000"/>
              <a:gd name="connsiteY383" fmla="*/ 757172 h 6858000"/>
              <a:gd name="connsiteX384" fmla="*/ 2188972 w 12192000"/>
              <a:gd name="connsiteY384" fmla="*/ 757172 h 6858000"/>
              <a:gd name="connsiteX385" fmla="*/ 2189746 w 12192000"/>
              <a:gd name="connsiteY385" fmla="*/ 756399 h 6858000"/>
              <a:gd name="connsiteX386" fmla="*/ 2189746 w 12192000"/>
              <a:gd name="connsiteY386" fmla="*/ 681203 h 6858000"/>
              <a:gd name="connsiteX387" fmla="*/ 2188972 w 12192000"/>
              <a:gd name="connsiteY387" fmla="*/ 680430 h 6858000"/>
              <a:gd name="connsiteX388" fmla="*/ 2010218 w 12192000"/>
              <a:gd name="connsiteY388" fmla="*/ 680430 h 6858000"/>
              <a:gd name="connsiteX389" fmla="*/ 2009444 w 12192000"/>
              <a:gd name="connsiteY389" fmla="*/ 681203 h 6858000"/>
              <a:gd name="connsiteX390" fmla="*/ 2009444 w 12192000"/>
              <a:gd name="connsiteY390" fmla="*/ 726468 h 6858000"/>
              <a:gd name="connsiteX391" fmla="*/ 2041606 w 12192000"/>
              <a:gd name="connsiteY391" fmla="*/ 758485 h 6858000"/>
              <a:gd name="connsiteX392" fmla="*/ 2073768 w 12192000"/>
              <a:gd name="connsiteY392" fmla="*/ 726468 h 6858000"/>
              <a:gd name="connsiteX393" fmla="*/ 2073768 w 12192000"/>
              <a:gd name="connsiteY393" fmla="*/ 681203 h 6858000"/>
              <a:gd name="connsiteX394" fmla="*/ 2072994 w 12192000"/>
              <a:gd name="connsiteY394" fmla="*/ 680430 h 6858000"/>
              <a:gd name="connsiteX395" fmla="*/ 2060594 w 12192000"/>
              <a:gd name="connsiteY395" fmla="*/ 680430 h 6858000"/>
              <a:gd name="connsiteX396" fmla="*/ 2059820 w 12192000"/>
              <a:gd name="connsiteY396" fmla="*/ 681203 h 6858000"/>
              <a:gd name="connsiteX397" fmla="*/ 2059820 w 12192000"/>
              <a:gd name="connsiteY397" fmla="*/ 725048 h 6858000"/>
              <a:gd name="connsiteX398" fmla="*/ 2041606 w 12192000"/>
              <a:gd name="connsiteY398" fmla="*/ 745434 h 6858000"/>
              <a:gd name="connsiteX399" fmla="*/ 2023285 w 12192000"/>
              <a:gd name="connsiteY399" fmla="*/ 725048 h 6858000"/>
              <a:gd name="connsiteX400" fmla="*/ 2023285 w 12192000"/>
              <a:gd name="connsiteY400" fmla="*/ 681203 h 6858000"/>
              <a:gd name="connsiteX401" fmla="*/ 2022511 w 12192000"/>
              <a:gd name="connsiteY401" fmla="*/ 680430 h 6858000"/>
              <a:gd name="connsiteX402" fmla="*/ 2144427 w 12192000"/>
              <a:gd name="connsiteY402" fmla="*/ 680412 h 6858000"/>
              <a:gd name="connsiteX403" fmla="*/ 2143654 w 12192000"/>
              <a:gd name="connsiteY403" fmla="*/ 681186 h 6858000"/>
              <a:gd name="connsiteX404" fmla="*/ 2143654 w 12192000"/>
              <a:gd name="connsiteY404" fmla="*/ 734468 h 6858000"/>
              <a:gd name="connsiteX405" fmla="*/ 2105588 w 12192000"/>
              <a:gd name="connsiteY405" fmla="*/ 680754 h 6858000"/>
              <a:gd name="connsiteX406" fmla="*/ 2104958 w 12192000"/>
              <a:gd name="connsiteY406" fmla="*/ 680430 h 6858000"/>
              <a:gd name="connsiteX407" fmla="*/ 2091964 w 12192000"/>
              <a:gd name="connsiteY407" fmla="*/ 680430 h 6858000"/>
              <a:gd name="connsiteX408" fmla="*/ 2091190 w 12192000"/>
              <a:gd name="connsiteY408" fmla="*/ 681203 h 6858000"/>
              <a:gd name="connsiteX409" fmla="*/ 2091190 w 12192000"/>
              <a:gd name="connsiteY409" fmla="*/ 756399 h 6858000"/>
              <a:gd name="connsiteX410" fmla="*/ 2091964 w 12192000"/>
              <a:gd name="connsiteY410" fmla="*/ 757172 h 6858000"/>
              <a:gd name="connsiteX411" fmla="*/ 2104256 w 12192000"/>
              <a:gd name="connsiteY411" fmla="*/ 757172 h 6858000"/>
              <a:gd name="connsiteX412" fmla="*/ 2105030 w 12192000"/>
              <a:gd name="connsiteY412" fmla="*/ 756399 h 6858000"/>
              <a:gd name="connsiteX413" fmla="*/ 2105030 w 12192000"/>
              <a:gd name="connsiteY413" fmla="*/ 703009 h 6858000"/>
              <a:gd name="connsiteX414" fmla="*/ 2143095 w 12192000"/>
              <a:gd name="connsiteY414" fmla="*/ 756831 h 6858000"/>
              <a:gd name="connsiteX415" fmla="*/ 2143725 w 12192000"/>
              <a:gd name="connsiteY415" fmla="*/ 757154 h 6858000"/>
              <a:gd name="connsiteX416" fmla="*/ 2156720 w 12192000"/>
              <a:gd name="connsiteY416" fmla="*/ 757154 h 6858000"/>
              <a:gd name="connsiteX417" fmla="*/ 2157494 w 12192000"/>
              <a:gd name="connsiteY417" fmla="*/ 756381 h 6858000"/>
              <a:gd name="connsiteX418" fmla="*/ 2157494 w 12192000"/>
              <a:gd name="connsiteY418" fmla="*/ 681186 h 6858000"/>
              <a:gd name="connsiteX419" fmla="*/ 2156720 w 12192000"/>
              <a:gd name="connsiteY419" fmla="*/ 680412 h 6858000"/>
              <a:gd name="connsiteX420" fmla="*/ 2453898 w 12192000"/>
              <a:gd name="connsiteY420" fmla="*/ 679118 h 6858000"/>
              <a:gd name="connsiteX421" fmla="*/ 2425696 w 12192000"/>
              <a:gd name="connsiteY421" fmla="*/ 702128 h 6858000"/>
              <a:gd name="connsiteX422" fmla="*/ 2444575 w 12192000"/>
              <a:gd name="connsiteY422" fmla="*/ 722298 h 6858000"/>
              <a:gd name="connsiteX423" fmla="*/ 2458074 w 12192000"/>
              <a:gd name="connsiteY423" fmla="*/ 725480 h 6858000"/>
              <a:gd name="connsiteX424" fmla="*/ 2469592 w 12192000"/>
              <a:gd name="connsiteY424" fmla="*/ 735457 h 6858000"/>
              <a:gd name="connsiteX425" fmla="*/ 2454996 w 12192000"/>
              <a:gd name="connsiteY425" fmla="*/ 745865 h 6858000"/>
              <a:gd name="connsiteX426" fmla="*/ 2432895 w 12192000"/>
              <a:gd name="connsiteY426" fmla="*/ 737883 h 6858000"/>
              <a:gd name="connsiteX427" fmla="*/ 2431833 w 12192000"/>
              <a:gd name="connsiteY427" fmla="*/ 738045 h 6858000"/>
              <a:gd name="connsiteX428" fmla="*/ 2424708 w 12192000"/>
              <a:gd name="connsiteY428" fmla="*/ 747678 h 6858000"/>
              <a:gd name="connsiteX429" fmla="*/ 2424706 w 12192000"/>
              <a:gd name="connsiteY429" fmla="*/ 747663 h 6858000"/>
              <a:gd name="connsiteX430" fmla="*/ 2424706 w 12192000"/>
              <a:gd name="connsiteY430" fmla="*/ 747681 h 6858000"/>
              <a:gd name="connsiteX431" fmla="*/ 2424708 w 12192000"/>
              <a:gd name="connsiteY431" fmla="*/ 747678 h 6858000"/>
              <a:gd name="connsiteX432" fmla="*/ 2424850 w 12192000"/>
              <a:gd name="connsiteY432" fmla="*/ 748741 h 6858000"/>
              <a:gd name="connsiteX433" fmla="*/ 2454547 w 12192000"/>
              <a:gd name="connsiteY433" fmla="*/ 758466 h 6858000"/>
              <a:gd name="connsiteX434" fmla="*/ 2483631 w 12192000"/>
              <a:gd name="connsiteY434" fmla="*/ 734468 h 6858000"/>
              <a:gd name="connsiteX435" fmla="*/ 2464859 w 12192000"/>
              <a:gd name="connsiteY435" fmla="*/ 713867 h 6858000"/>
              <a:gd name="connsiteX436" fmla="*/ 2451361 w 12192000"/>
              <a:gd name="connsiteY436" fmla="*/ 710685 h 6858000"/>
              <a:gd name="connsiteX437" fmla="*/ 2439626 w 12192000"/>
              <a:gd name="connsiteY437" fmla="*/ 701265 h 6858000"/>
              <a:gd name="connsiteX438" fmla="*/ 2453682 w 12192000"/>
              <a:gd name="connsiteY438" fmla="*/ 691612 h 6858000"/>
              <a:gd name="connsiteX439" fmla="*/ 2472436 w 12192000"/>
              <a:gd name="connsiteY439" fmla="*/ 699000 h 6858000"/>
              <a:gd name="connsiteX440" fmla="*/ 2473498 w 12192000"/>
              <a:gd name="connsiteY440" fmla="*/ 698964 h 6858000"/>
              <a:gd name="connsiteX441" fmla="*/ 2481471 w 12192000"/>
              <a:gd name="connsiteY441" fmla="*/ 690425 h 6858000"/>
              <a:gd name="connsiteX442" fmla="*/ 2481435 w 12192000"/>
              <a:gd name="connsiteY442" fmla="*/ 689329 h 6858000"/>
              <a:gd name="connsiteX443" fmla="*/ 2453898 w 12192000"/>
              <a:gd name="connsiteY443" fmla="*/ 679118 h 6858000"/>
              <a:gd name="connsiteX444" fmla="*/ 1894168 w 12192000"/>
              <a:gd name="connsiteY444" fmla="*/ 679118 h 6858000"/>
              <a:gd name="connsiteX445" fmla="*/ 1893394 w 12192000"/>
              <a:gd name="connsiteY445" fmla="*/ 679891 h 6858000"/>
              <a:gd name="connsiteX446" fmla="*/ 1893394 w 12192000"/>
              <a:gd name="connsiteY446" fmla="*/ 1016178 h 6858000"/>
              <a:gd name="connsiteX447" fmla="*/ 1894168 w 12192000"/>
              <a:gd name="connsiteY447" fmla="*/ 1016951 h 6858000"/>
              <a:gd name="connsiteX448" fmla="*/ 1902825 w 12192000"/>
              <a:gd name="connsiteY448" fmla="*/ 1016951 h 6858000"/>
              <a:gd name="connsiteX449" fmla="*/ 1903599 w 12192000"/>
              <a:gd name="connsiteY449" fmla="*/ 1016178 h 6858000"/>
              <a:gd name="connsiteX450" fmla="*/ 1903599 w 12192000"/>
              <a:gd name="connsiteY450" fmla="*/ 679891 h 6858000"/>
              <a:gd name="connsiteX451" fmla="*/ 1902825 w 12192000"/>
              <a:gd name="connsiteY451" fmla="*/ 679118 h 6858000"/>
              <a:gd name="connsiteX452" fmla="*/ 1639127 w 12192000"/>
              <a:gd name="connsiteY452" fmla="*/ 679099 h 6858000"/>
              <a:gd name="connsiteX453" fmla="*/ 1555658 w 12192000"/>
              <a:gd name="connsiteY453" fmla="*/ 762569 h 6858000"/>
              <a:gd name="connsiteX454" fmla="*/ 1555658 w 12192000"/>
              <a:gd name="connsiteY454" fmla="*/ 933425 h 6858000"/>
              <a:gd name="connsiteX455" fmla="*/ 1639127 w 12192000"/>
              <a:gd name="connsiteY455" fmla="*/ 1016894 h 6858000"/>
              <a:gd name="connsiteX456" fmla="*/ 1786901 w 12192000"/>
              <a:gd name="connsiteY456" fmla="*/ 1016894 h 6858000"/>
              <a:gd name="connsiteX457" fmla="*/ 1790281 w 12192000"/>
              <a:gd name="connsiteY457" fmla="*/ 1013516 h 6858000"/>
              <a:gd name="connsiteX458" fmla="*/ 1790281 w 12192000"/>
              <a:gd name="connsiteY458" fmla="*/ 956629 h 6858000"/>
              <a:gd name="connsiteX459" fmla="*/ 1786901 w 12192000"/>
              <a:gd name="connsiteY459" fmla="*/ 953251 h 6858000"/>
              <a:gd name="connsiteX460" fmla="*/ 1639127 w 12192000"/>
              <a:gd name="connsiteY460" fmla="*/ 953251 h 6858000"/>
              <a:gd name="connsiteX461" fmla="*/ 1623216 w 12192000"/>
              <a:gd name="connsiteY461" fmla="*/ 937340 h 6858000"/>
              <a:gd name="connsiteX462" fmla="*/ 1623216 w 12192000"/>
              <a:gd name="connsiteY462" fmla="*/ 878840 h 6858000"/>
              <a:gd name="connsiteX463" fmla="*/ 1770990 w 12192000"/>
              <a:gd name="connsiteY463" fmla="*/ 878840 h 6858000"/>
              <a:gd name="connsiteX464" fmla="*/ 1774369 w 12192000"/>
              <a:gd name="connsiteY464" fmla="*/ 875462 h 6858000"/>
              <a:gd name="connsiteX465" fmla="*/ 1774369 w 12192000"/>
              <a:gd name="connsiteY465" fmla="*/ 818574 h 6858000"/>
              <a:gd name="connsiteX466" fmla="*/ 1770990 w 12192000"/>
              <a:gd name="connsiteY466" fmla="*/ 815197 h 6858000"/>
              <a:gd name="connsiteX467" fmla="*/ 1623216 w 12192000"/>
              <a:gd name="connsiteY467" fmla="*/ 815197 h 6858000"/>
              <a:gd name="connsiteX468" fmla="*/ 1623216 w 12192000"/>
              <a:gd name="connsiteY468" fmla="*/ 758654 h 6858000"/>
              <a:gd name="connsiteX469" fmla="*/ 1639127 w 12192000"/>
              <a:gd name="connsiteY469" fmla="*/ 742743 h 6858000"/>
              <a:gd name="connsiteX470" fmla="*/ 1786901 w 12192000"/>
              <a:gd name="connsiteY470" fmla="*/ 742743 h 6858000"/>
              <a:gd name="connsiteX471" fmla="*/ 1790281 w 12192000"/>
              <a:gd name="connsiteY471" fmla="*/ 739366 h 6858000"/>
              <a:gd name="connsiteX472" fmla="*/ 1790281 w 12192000"/>
              <a:gd name="connsiteY472" fmla="*/ 682477 h 6858000"/>
              <a:gd name="connsiteX473" fmla="*/ 1786901 w 12192000"/>
              <a:gd name="connsiteY473" fmla="*/ 679099 h 6858000"/>
              <a:gd name="connsiteX474" fmla="*/ 1269942 w 12192000"/>
              <a:gd name="connsiteY474" fmla="*/ 679099 h 6858000"/>
              <a:gd name="connsiteX475" fmla="*/ 1266565 w 12192000"/>
              <a:gd name="connsiteY475" fmla="*/ 682478 h 6858000"/>
              <a:gd name="connsiteX476" fmla="*/ 1266565 w 12192000"/>
              <a:gd name="connsiteY476" fmla="*/ 1013516 h 6858000"/>
              <a:gd name="connsiteX477" fmla="*/ 1269942 w 12192000"/>
              <a:gd name="connsiteY477" fmla="*/ 1016894 h 6858000"/>
              <a:gd name="connsiteX478" fmla="*/ 1330745 w 12192000"/>
              <a:gd name="connsiteY478" fmla="*/ 1016894 h 6858000"/>
              <a:gd name="connsiteX479" fmla="*/ 1334123 w 12192000"/>
              <a:gd name="connsiteY479" fmla="*/ 1013516 h 6858000"/>
              <a:gd name="connsiteX480" fmla="*/ 1334123 w 12192000"/>
              <a:gd name="connsiteY480" fmla="*/ 906781 h 6858000"/>
              <a:gd name="connsiteX481" fmla="*/ 1400228 w 12192000"/>
              <a:gd name="connsiteY481" fmla="*/ 907083 h 6858000"/>
              <a:gd name="connsiteX482" fmla="*/ 1467002 w 12192000"/>
              <a:gd name="connsiteY482" fmla="*/ 1014503 h 6858000"/>
              <a:gd name="connsiteX483" fmla="*/ 1471307 w 12192000"/>
              <a:gd name="connsiteY483" fmla="*/ 1016894 h 6858000"/>
              <a:gd name="connsiteX484" fmla="*/ 1535992 w 12192000"/>
              <a:gd name="connsiteY484" fmla="*/ 1016894 h 6858000"/>
              <a:gd name="connsiteX485" fmla="*/ 1538861 w 12192000"/>
              <a:gd name="connsiteY485" fmla="*/ 1011733 h 6858000"/>
              <a:gd name="connsiteX486" fmla="*/ 1467097 w 12192000"/>
              <a:gd name="connsiteY486" fmla="*/ 896288 h 6858000"/>
              <a:gd name="connsiteX487" fmla="*/ 1533190 w 12192000"/>
              <a:gd name="connsiteY487" fmla="*/ 791395 h 6858000"/>
              <a:gd name="connsiteX488" fmla="*/ 1417002 w 12192000"/>
              <a:gd name="connsiteY488" fmla="*/ 679099 h 6858000"/>
              <a:gd name="connsiteX489" fmla="*/ 519316 w 12192000"/>
              <a:gd name="connsiteY489" fmla="*/ 679099 h 6858000"/>
              <a:gd name="connsiteX490" fmla="*/ 515938 w 12192000"/>
              <a:gd name="connsiteY490" fmla="*/ 682478 h 6858000"/>
              <a:gd name="connsiteX491" fmla="*/ 515938 w 12192000"/>
              <a:gd name="connsiteY491" fmla="*/ 1013516 h 6858000"/>
              <a:gd name="connsiteX492" fmla="*/ 519316 w 12192000"/>
              <a:gd name="connsiteY492" fmla="*/ 1016894 h 6858000"/>
              <a:gd name="connsiteX493" fmla="*/ 580119 w 12192000"/>
              <a:gd name="connsiteY493" fmla="*/ 1016894 h 6858000"/>
              <a:gd name="connsiteX494" fmla="*/ 583496 w 12192000"/>
              <a:gd name="connsiteY494" fmla="*/ 1013516 h 6858000"/>
              <a:gd name="connsiteX495" fmla="*/ 583496 w 12192000"/>
              <a:gd name="connsiteY495" fmla="*/ 784845 h 6858000"/>
              <a:gd name="connsiteX496" fmla="*/ 674227 w 12192000"/>
              <a:gd name="connsiteY496" fmla="*/ 960597 h 6858000"/>
              <a:gd name="connsiteX497" fmla="*/ 712413 w 12192000"/>
              <a:gd name="connsiteY497" fmla="*/ 960597 h 6858000"/>
              <a:gd name="connsiteX498" fmla="*/ 803634 w 12192000"/>
              <a:gd name="connsiteY498" fmla="*/ 784845 h 6858000"/>
              <a:gd name="connsiteX499" fmla="*/ 803634 w 12192000"/>
              <a:gd name="connsiteY499" fmla="*/ 1013516 h 6858000"/>
              <a:gd name="connsiteX500" fmla="*/ 807012 w 12192000"/>
              <a:gd name="connsiteY500" fmla="*/ 1016894 h 6858000"/>
              <a:gd name="connsiteX501" fmla="*/ 867814 w 12192000"/>
              <a:gd name="connsiteY501" fmla="*/ 1016894 h 6858000"/>
              <a:gd name="connsiteX502" fmla="*/ 871192 w 12192000"/>
              <a:gd name="connsiteY502" fmla="*/ 1013516 h 6858000"/>
              <a:gd name="connsiteX503" fmla="*/ 871192 w 12192000"/>
              <a:gd name="connsiteY503" fmla="*/ 682478 h 6858000"/>
              <a:gd name="connsiteX504" fmla="*/ 867814 w 12192000"/>
              <a:gd name="connsiteY504" fmla="*/ 679099 h 6858000"/>
              <a:gd name="connsiteX505" fmla="*/ 791052 w 12192000"/>
              <a:gd name="connsiteY505" fmla="*/ 679099 h 6858000"/>
              <a:gd name="connsiteX506" fmla="*/ 786551 w 12192000"/>
              <a:gd name="connsiteY506" fmla="*/ 681839 h 6858000"/>
              <a:gd name="connsiteX507" fmla="*/ 693810 w 12192000"/>
              <a:gd name="connsiteY507" fmla="*/ 861154 h 6858000"/>
              <a:gd name="connsiteX508" fmla="*/ 601556 w 12192000"/>
              <a:gd name="connsiteY508" fmla="*/ 681848 h 6858000"/>
              <a:gd name="connsiteX509" fmla="*/ 597051 w 12192000"/>
              <a:gd name="connsiteY509" fmla="*/ 679099 h 6858000"/>
              <a:gd name="connsiteX510" fmla="*/ 1068878 w 12192000"/>
              <a:gd name="connsiteY510" fmla="*/ 674636 h 6858000"/>
              <a:gd name="connsiteX511" fmla="*/ 895517 w 12192000"/>
              <a:gd name="connsiteY511" fmla="*/ 847997 h 6858000"/>
              <a:gd name="connsiteX512" fmla="*/ 897163 w 12192000"/>
              <a:gd name="connsiteY512" fmla="*/ 871884 h 6858000"/>
              <a:gd name="connsiteX513" fmla="*/ 961920 w 12192000"/>
              <a:gd name="connsiteY513" fmla="*/ 871884 h 6858000"/>
              <a:gd name="connsiteX514" fmla="*/ 959280 w 12192000"/>
              <a:gd name="connsiteY514" fmla="*/ 847997 h 6858000"/>
              <a:gd name="connsiteX515" fmla="*/ 1068878 w 12192000"/>
              <a:gd name="connsiteY515" fmla="*/ 738397 h 6858000"/>
              <a:gd name="connsiteX516" fmla="*/ 1178479 w 12192000"/>
              <a:gd name="connsiteY516" fmla="*/ 847997 h 6858000"/>
              <a:gd name="connsiteX517" fmla="*/ 1175836 w 12192000"/>
              <a:gd name="connsiteY517" fmla="*/ 871884 h 6858000"/>
              <a:gd name="connsiteX518" fmla="*/ 1240594 w 12192000"/>
              <a:gd name="connsiteY518" fmla="*/ 871884 h 6858000"/>
              <a:gd name="connsiteX519" fmla="*/ 1242240 w 12192000"/>
              <a:gd name="connsiteY519" fmla="*/ 847997 h 6858000"/>
              <a:gd name="connsiteX520" fmla="*/ 1068878 w 12192000"/>
              <a:gd name="connsiteY520" fmla="*/ 674636 h 6858000"/>
              <a:gd name="connsiteX521" fmla="*/ 1075294 w 12192000"/>
              <a:gd name="connsiteY521" fmla="*/ 544446 h 6858000"/>
              <a:gd name="connsiteX522" fmla="*/ 1090876 w 12192000"/>
              <a:gd name="connsiteY522" fmla="*/ 588594 h 6858000"/>
              <a:gd name="connsiteX523" fmla="*/ 1059711 w 12192000"/>
              <a:gd name="connsiteY523" fmla="*/ 588594 h 6858000"/>
              <a:gd name="connsiteX524" fmla="*/ 799860 w 12192000"/>
              <a:gd name="connsiteY524" fmla="*/ 538560 h 6858000"/>
              <a:gd name="connsiteX525" fmla="*/ 835525 w 12192000"/>
              <a:gd name="connsiteY525" fmla="*/ 574571 h 6858000"/>
              <a:gd name="connsiteX526" fmla="*/ 799860 w 12192000"/>
              <a:gd name="connsiteY526" fmla="*/ 610583 h 6858000"/>
              <a:gd name="connsiteX527" fmla="*/ 764194 w 12192000"/>
              <a:gd name="connsiteY527" fmla="*/ 574571 h 6858000"/>
              <a:gd name="connsiteX528" fmla="*/ 799860 w 12192000"/>
              <a:gd name="connsiteY528" fmla="*/ 538560 h 6858000"/>
              <a:gd name="connsiteX529" fmla="*/ 1061464 w 12192000"/>
              <a:gd name="connsiteY529" fmla="*/ 514840 h 6858000"/>
              <a:gd name="connsiteX530" fmla="*/ 1059097 w 12192000"/>
              <a:gd name="connsiteY530" fmla="*/ 516480 h 6858000"/>
              <a:gd name="connsiteX531" fmla="*/ 1015512 w 12192000"/>
              <a:gd name="connsiteY531" fmla="*/ 632593 h 6858000"/>
              <a:gd name="connsiteX532" fmla="*/ 1016695 w 12192000"/>
              <a:gd name="connsiteY532" fmla="*/ 634302 h 6858000"/>
              <a:gd name="connsiteX533" fmla="*/ 1041825 w 12192000"/>
              <a:gd name="connsiteY533" fmla="*/ 634302 h 6858000"/>
              <a:gd name="connsiteX534" fmla="*/ 1044208 w 12192000"/>
              <a:gd name="connsiteY534" fmla="*/ 632620 h 6858000"/>
              <a:gd name="connsiteX535" fmla="*/ 1051055 w 12192000"/>
              <a:gd name="connsiteY535" fmla="*/ 613353 h 6858000"/>
              <a:gd name="connsiteX536" fmla="*/ 1099532 w 12192000"/>
              <a:gd name="connsiteY536" fmla="*/ 613353 h 6858000"/>
              <a:gd name="connsiteX537" fmla="*/ 1106379 w 12192000"/>
              <a:gd name="connsiteY537" fmla="*/ 632620 h 6858000"/>
              <a:gd name="connsiteX538" fmla="*/ 1108762 w 12192000"/>
              <a:gd name="connsiteY538" fmla="*/ 634302 h 6858000"/>
              <a:gd name="connsiteX539" fmla="*/ 1134583 w 12192000"/>
              <a:gd name="connsiteY539" fmla="*/ 634302 h 6858000"/>
              <a:gd name="connsiteX540" fmla="*/ 1135766 w 12192000"/>
              <a:gd name="connsiteY540" fmla="*/ 632592 h 6858000"/>
              <a:gd name="connsiteX541" fmla="*/ 1092012 w 12192000"/>
              <a:gd name="connsiteY541" fmla="*/ 516477 h 6858000"/>
              <a:gd name="connsiteX542" fmla="*/ 1089646 w 12192000"/>
              <a:gd name="connsiteY542" fmla="*/ 514840 h 6858000"/>
              <a:gd name="connsiteX543" fmla="*/ 877639 w 12192000"/>
              <a:gd name="connsiteY543" fmla="*/ 514840 h 6858000"/>
              <a:gd name="connsiteX544" fmla="*/ 876376 w 12192000"/>
              <a:gd name="connsiteY544" fmla="*/ 516104 h 6858000"/>
              <a:gd name="connsiteX545" fmla="*/ 876376 w 12192000"/>
              <a:gd name="connsiteY545" fmla="*/ 633038 h 6858000"/>
              <a:gd name="connsiteX546" fmla="*/ 877639 w 12192000"/>
              <a:gd name="connsiteY546" fmla="*/ 634302 h 6858000"/>
              <a:gd name="connsiteX547" fmla="*/ 901946 w 12192000"/>
              <a:gd name="connsiteY547" fmla="*/ 634302 h 6858000"/>
              <a:gd name="connsiteX548" fmla="*/ 903210 w 12192000"/>
              <a:gd name="connsiteY548" fmla="*/ 633038 h 6858000"/>
              <a:gd name="connsiteX549" fmla="*/ 903210 w 12192000"/>
              <a:gd name="connsiteY549" fmla="*/ 557604 h 6858000"/>
              <a:gd name="connsiteX550" fmla="*/ 933335 w 12192000"/>
              <a:gd name="connsiteY550" fmla="*/ 614218 h 6858000"/>
              <a:gd name="connsiteX551" fmla="*/ 948571 w 12192000"/>
              <a:gd name="connsiteY551" fmla="*/ 614218 h 6858000"/>
              <a:gd name="connsiteX552" fmla="*/ 978696 w 12192000"/>
              <a:gd name="connsiteY552" fmla="*/ 557604 h 6858000"/>
              <a:gd name="connsiteX553" fmla="*/ 978696 w 12192000"/>
              <a:gd name="connsiteY553" fmla="*/ 633038 h 6858000"/>
              <a:gd name="connsiteX554" fmla="*/ 979960 w 12192000"/>
              <a:gd name="connsiteY554" fmla="*/ 634302 h 6858000"/>
              <a:gd name="connsiteX555" fmla="*/ 1004267 w 12192000"/>
              <a:gd name="connsiteY555" fmla="*/ 634302 h 6858000"/>
              <a:gd name="connsiteX556" fmla="*/ 1005532 w 12192000"/>
              <a:gd name="connsiteY556" fmla="*/ 633038 h 6858000"/>
              <a:gd name="connsiteX557" fmla="*/ 1005532 w 12192000"/>
              <a:gd name="connsiteY557" fmla="*/ 516104 h 6858000"/>
              <a:gd name="connsiteX558" fmla="*/ 1004267 w 12192000"/>
              <a:gd name="connsiteY558" fmla="*/ 514840 h 6858000"/>
              <a:gd name="connsiteX559" fmla="*/ 974321 w 12192000"/>
              <a:gd name="connsiteY559" fmla="*/ 514840 h 6858000"/>
              <a:gd name="connsiteX560" fmla="*/ 972094 w 12192000"/>
              <a:gd name="connsiteY560" fmla="*/ 516173 h 6858000"/>
              <a:gd name="connsiteX561" fmla="*/ 941126 w 12192000"/>
              <a:gd name="connsiteY561" fmla="*/ 573878 h 6858000"/>
              <a:gd name="connsiteX562" fmla="*/ 910330 w 12192000"/>
              <a:gd name="connsiteY562" fmla="*/ 516178 h 6858000"/>
              <a:gd name="connsiteX563" fmla="*/ 908101 w 12192000"/>
              <a:gd name="connsiteY563" fmla="*/ 514840 h 6858000"/>
              <a:gd name="connsiteX564" fmla="*/ 622806 w 12192000"/>
              <a:gd name="connsiteY564" fmla="*/ 514840 h 6858000"/>
              <a:gd name="connsiteX565" fmla="*/ 621542 w 12192000"/>
              <a:gd name="connsiteY565" fmla="*/ 516104 h 6858000"/>
              <a:gd name="connsiteX566" fmla="*/ 621542 w 12192000"/>
              <a:gd name="connsiteY566" fmla="*/ 633038 h 6858000"/>
              <a:gd name="connsiteX567" fmla="*/ 622806 w 12192000"/>
              <a:gd name="connsiteY567" fmla="*/ 634302 h 6858000"/>
              <a:gd name="connsiteX568" fmla="*/ 647113 w 12192000"/>
              <a:gd name="connsiteY568" fmla="*/ 634302 h 6858000"/>
              <a:gd name="connsiteX569" fmla="*/ 648377 w 12192000"/>
              <a:gd name="connsiteY569" fmla="*/ 633038 h 6858000"/>
              <a:gd name="connsiteX570" fmla="*/ 648377 w 12192000"/>
              <a:gd name="connsiteY570" fmla="*/ 586863 h 6858000"/>
              <a:gd name="connsiteX571" fmla="*/ 696335 w 12192000"/>
              <a:gd name="connsiteY571" fmla="*/ 586863 h 6858000"/>
              <a:gd name="connsiteX572" fmla="*/ 696335 w 12192000"/>
              <a:gd name="connsiteY572" fmla="*/ 633038 h 6858000"/>
              <a:gd name="connsiteX573" fmla="*/ 697598 w 12192000"/>
              <a:gd name="connsiteY573" fmla="*/ 634302 h 6858000"/>
              <a:gd name="connsiteX574" fmla="*/ 721905 w 12192000"/>
              <a:gd name="connsiteY574" fmla="*/ 634302 h 6858000"/>
              <a:gd name="connsiteX575" fmla="*/ 723171 w 12192000"/>
              <a:gd name="connsiteY575" fmla="*/ 633038 h 6858000"/>
              <a:gd name="connsiteX576" fmla="*/ 723171 w 12192000"/>
              <a:gd name="connsiteY576" fmla="*/ 516104 h 6858000"/>
              <a:gd name="connsiteX577" fmla="*/ 721905 w 12192000"/>
              <a:gd name="connsiteY577" fmla="*/ 514840 h 6858000"/>
              <a:gd name="connsiteX578" fmla="*/ 697598 w 12192000"/>
              <a:gd name="connsiteY578" fmla="*/ 514840 h 6858000"/>
              <a:gd name="connsiteX579" fmla="*/ 696335 w 12192000"/>
              <a:gd name="connsiteY579" fmla="*/ 516104 h 6858000"/>
              <a:gd name="connsiteX580" fmla="*/ 696335 w 12192000"/>
              <a:gd name="connsiteY580" fmla="*/ 561586 h 6858000"/>
              <a:gd name="connsiteX581" fmla="*/ 648377 w 12192000"/>
              <a:gd name="connsiteY581" fmla="*/ 561586 h 6858000"/>
              <a:gd name="connsiteX582" fmla="*/ 648377 w 12192000"/>
              <a:gd name="connsiteY582" fmla="*/ 516104 h 6858000"/>
              <a:gd name="connsiteX583" fmla="*/ 647113 w 12192000"/>
              <a:gd name="connsiteY583" fmla="*/ 514840 h 6858000"/>
              <a:gd name="connsiteX584" fmla="*/ 517202 w 12192000"/>
              <a:gd name="connsiteY584" fmla="*/ 514840 h 6858000"/>
              <a:gd name="connsiteX585" fmla="*/ 515938 w 12192000"/>
              <a:gd name="connsiteY585" fmla="*/ 516104 h 6858000"/>
              <a:gd name="connsiteX586" fmla="*/ 515938 w 12192000"/>
              <a:gd name="connsiteY586" fmla="*/ 538854 h 6858000"/>
              <a:gd name="connsiteX587" fmla="*/ 517202 w 12192000"/>
              <a:gd name="connsiteY587" fmla="*/ 540118 h 6858000"/>
              <a:gd name="connsiteX588" fmla="*/ 549180 w 12192000"/>
              <a:gd name="connsiteY588" fmla="*/ 540118 h 6858000"/>
              <a:gd name="connsiteX589" fmla="*/ 549180 w 12192000"/>
              <a:gd name="connsiteY589" fmla="*/ 633038 h 6858000"/>
              <a:gd name="connsiteX590" fmla="*/ 550444 w 12192000"/>
              <a:gd name="connsiteY590" fmla="*/ 634302 h 6858000"/>
              <a:gd name="connsiteX591" fmla="*/ 574751 w 12192000"/>
              <a:gd name="connsiteY591" fmla="*/ 634302 h 6858000"/>
              <a:gd name="connsiteX592" fmla="*/ 576015 w 12192000"/>
              <a:gd name="connsiteY592" fmla="*/ 633038 h 6858000"/>
              <a:gd name="connsiteX593" fmla="*/ 576015 w 12192000"/>
              <a:gd name="connsiteY593" fmla="*/ 540118 h 6858000"/>
              <a:gd name="connsiteX594" fmla="*/ 607992 w 12192000"/>
              <a:gd name="connsiteY594" fmla="*/ 540118 h 6858000"/>
              <a:gd name="connsiteX595" fmla="*/ 609257 w 12192000"/>
              <a:gd name="connsiteY595" fmla="*/ 538854 h 6858000"/>
              <a:gd name="connsiteX596" fmla="*/ 609257 w 12192000"/>
              <a:gd name="connsiteY596" fmla="*/ 516104 h 6858000"/>
              <a:gd name="connsiteX597" fmla="*/ 607993 w 12192000"/>
              <a:gd name="connsiteY597" fmla="*/ 514840 h 6858000"/>
              <a:gd name="connsiteX598" fmla="*/ 1185521 w 12192000"/>
              <a:gd name="connsiteY598" fmla="*/ 512763 h 6858000"/>
              <a:gd name="connsiteX599" fmla="*/ 1139467 w 12192000"/>
              <a:gd name="connsiteY599" fmla="*/ 548428 h 6858000"/>
              <a:gd name="connsiteX600" fmla="*/ 1181193 w 12192000"/>
              <a:gd name="connsiteY600" fmla="*/ 586517 h 6858000"/>
              <a:gd name="connsiteX601" fmla="*/ 1205257 w 12192000"/>
              <a:gd name="connsiteY601" fmla="*/ 600714 h 6858000"/>
              <a:gd name="connsiteX602" fmla="*/ 1185347 w 12192000"/>
              <a:gd name="connsiteY602" fmla="*/ 612487 h 6858000"/>
              <a:gd name="connsiteX603" fmla="*/ 1149696 w 12192000"/>
              <a:gd name="connsiteY603" fmla="*/ 598202 h 6858000"/>
              <a:gd name="connsiteX604" fmla="*/ 1147843 w 12192000"/>
              <a:gd name="connsiteY604" fmla="*/ 598432 h 6858000"/>
              <a:gd name="connsiteX605" fmla="*/ 1135429 w 12192000"/>
              <a:gd name="connsiteY605" fmla="*/ 616740 h 6858000"/>
              <a:gd name="connsiteX606" fmla="*/ 1135636 w 12192000"/>
              <a:gd name="connsiteY606" fmla="*/ 618428 h 6858000"/>
              <a:gd name="connsiteX607" fmla="*/ 1185521 w 12192000"/>
              <a:gd name="connsiteY607" fmla="*/ 636379 h 6858000"/>
              <a:gd name="connsiteX608" fmla="*/ 1232785 w 12192000"/>
              <a:gd name="connsiteY608" fmla="*/ 599502 h 6858000"/>
              <a:gd name="connsiteX609" fmla="*/ 1188810 w 12192000"/>
              <a:gd name="connsiteY609" fmla="*/ 561066 h 6858000"/>
              <a:gd name="connsiteX610" fmla="*/ 1166996 w 12192000"/>
              <a:gd name="connsiteY610" fmla="*/ 547389 h 6858000"/>
              <a:gd name="connsiteX611" fmla="*/ 1185347 w 12192000"/>
              <a:gd name="connsiteY611" fmla="*/ 536655 h 6858000"/>
              <a:gd name="connsiteX612" fmla="*/ 1214192 w 12192000"/>
              <a:gd name="connsiteY612" fmla="*/ 546909 h 6858000"/>
              <a:gd name="connsiteX613" fmla="*/ 1216082 w 12192000"/>
              <a:gd name="connsiteY613" fmla="*/ 546626 h 6858000"/>
              <a:gd name="connsiteX614" fmla="*/ 1227215 w 12192000"/>
              <a:gd name="connsiteY614" fmla="*/ 528382 h 6858000"/>
              <a:gd name="connsiteX615" fmla="*/ 1227003 w 12192000"/>
              <a:gd name="connsiteY615" fmla="*/ 526766 h 6858000"/>
              <a:gd name="connsiteX616" fmla="*/ 1185521 w 12192000"/>
              <a:gd name="connsiteY616" fmla="*/ 512763 h 6858000"/>
              <a:gd name="connsiteX617" fmla="*/ 799860 w 12192000"/>
              <a:gd name="connsiteY617" fmla="*/ 512763 h 6858000"/>
              <a:gd name="connsiteX618" fmla="*/ 736666 w 12192000"/>
              <a:gd name="connsiteY618" fmla="*/ 574571 h 6858000"/>
              <a:gd name="connsiteX619" fmla="*/ 799860 w 12192000"/>
              <a:gd name="connsiteY619" fmla="*/ 636379 h 6858000"/>
              <a:gd name="connsiteX620" fmla="*/ 863053 w 12192000"/>
              <a:gd name="connsiteY620" fmla="*/ 574571 h 6858000"/>
              <a:gd name="connsiteX621" fmla="*/ 799860 w 12192000"/>
              <a:gd name="connsiteY621" fmla="*/ 512763 h 6858000"/>
              <a:gd name="connsiteX622" fmla="*/ 0 w 12192000"/>
              <a:gd name="connsiteY622" fmla="*/ 0 h 6858000"/>
              <a:gd name="connsiteX623" fmla="*/ 12192000 w 12192000"/>
              <a:gd name="connsiteY623" fmla="*/ 0 h 6858000"/>
              <a:gd name="connsiteX624" fmla="*/ 12192000 w 12192000"/>
              <a:gd name="connsiteY624" fmla="*/ 6858000 h 6858000"/>
              <a:gd name="connsiteX625" fmla="*/ 0 w 12192000"/>
              <a:gd name="connsiteY625" fmla="*/ 6858000 h 6858000"/>
              <a:gd name="connsiteX626" fmla="*/ 0 w 12192000"/>
              <a:gd name="connsiteY626" fmla="*/ 6358170 h 6858000"/>
              <a:gd name="connsiteX627" fmla="*/ 5354778 w 12192000"/>
              <a:gd name="connsiteY627" fmla="*/ 6358170 h 6858000"/>
              <a:gd name="connsiteX628" fmla="*/ 5455957 w 12192000"/>
              <a:gd name="connsiteY628" fmla="*/ 5599507 h 6858000"/>
              <a:gd name="connsiteX629" fmla="*/ 2577373 w 12192000"/>
              <a:gd name="connsiteY629" fmla="*/ 2722417 h 6858000"/>
              <a:gd name="connsiteX630" fmla="*/ 45356 w 12192000"/>
              <a:gd name="connsiteY630" fmla="*/ 4227981 h 6858000"/>
              <a:gd name="connsiteX631" fmla="*/ 0 w 12192000"/>
              <a:gd name="connsiteY631" fmla="*/ 43220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12192000" h="6858000">
                <a:moveTo>
                  <a:pt x="2430429" y="938933"/>
                </a:moveTo>
                <a:lnTo>
                  <a:pt x="2430429" y="938951"/>
                </a:lnTo>
                <a:cubicBezTo>
                  <a:pt x="2429997" y="938951"/>
                  <a:pt x="2429656" y="939311"/>
                  <a:pt x="2429656" y="939724"/>
                </a:cubicBezTo>
                <a:lnTo>
                  <a:pt x="2429656" y="1014920"/>
                </a:lnTo>
                <a:cubicBezTo>
                  <a:pt x="2429656" y="1015351"/>
                  <a:pt x="2430015" y="1015693"/>
                  <a:pt x="2430429" y="1015693"/>
                </a:cubicBezTo>
                <a:lnTo>
                  <a:pt x="2482785" y="1015693"/>
                </a:lnTo>
                <a:cubicBezTo>
                  <a:pt x="2483216" y="1015693"/>
                  <a:pt x="2483559" y="1015334"/>
                  <a:pt x="2483559" y="1014920"/>
                </a:cubicBezTo>
                <a:lnTo>
                  <a:pt x="2483559" y="1003631"/>
                </a:lnTo>
                <a:cubicBezTo>
                  <a:pt x="2483559" y="1003199"/>
                  <a:pt x="2483199" y="1002858"/>
                  <a:pt x="2482785" y="1002858"/>
                </a:cubicBezTo>
                <a:lnTo>
                  <a:pt x="2443496" y="1002858"/>
                </a:lnTo>
                <a:lnTo>
                  <a:pt x="2443496" y="982257"/>
                </a:lnTo>
                <a:lnTo>
                  <a:pt x="2477638" y="982257"/>
                </a:lnTo>
                <a:cubicBezTo>
                  <a:pt x="2478069" y="982257"/>
                  <a:pt x="2478411" y="981897"/>
                  <a:pt x="2478411" y="981484"/>
                </a:cubicBezTo>
                <a:lnTo>
                  <a:pt x="2478411" y="970302"/>
                </a:lnTo>
                <a:cubicBezTo>
                  <a:pt x="2478411" y="969871"/>
                  <a:pt x="2478052" y="969529"/>
                  <a:pt x="2477638" y="969529"/>
                </a:cubicBezTo>
                <a:lnTo>
                  <a:pt x="2443496" y="969529"/>
                </a:lnTo>
                <a:lnTo>
                  <a:pt x="2443496" y="951768"/>
                </a:lnTo>
                <a:lnTo>
                  <a:pt x="2482785" y="951768"/>
                </a:lnTo>
                <a:cubicBezTo>
                  <a:pt x="2483216" y="951768"/>
                  <a:pt x="2483559" y="951409"/>
                  <a:pt x="2483559" y="950995"/>
                </a:cubicBezTo>
                <a:lnTo>
                  <a:pt x="2483559" y="939706"/>
                </a:lnTo>
                <a:cubicBezTo>
                  <a:pt x="2483559" y="939275"/>
                  <a:pt x="2483199" y="938933"/>
                  <a:pt x="2482785" y="938933"/>
                </a:cubicBezTo>
                <a:close/>
                <a:moveTo>
                  <a:pt x="2193489" y="938933"/>
                </a:moveTo>
                <a:lnTo>
                  <a:pt x="2193489" y="938951"/>
                </a:lnTo>
                <a:cubicBezTo>
                  <a:pt x="2193057" y="938951"/>
                  <a:pt x="2192715" y="939311"/>
                  <a:pt x="2192715" y="939724"/>
                </a:cubicBezTo>
                <a:lnTo>
                  <a:pt x="2192715" y="1014920"/>
                </a:lnTo>
                <a:cubicBezTo>
                  <a:pt x="2192715" y="1015351"/>
                  <a:pt x="2193075" y="1015693"/>
                  <a:pt x="2193489" y="1015693"/>
                </a:cubicBezTo>
                <a:lnTo>
                  <a:pt x="2245845" y="1015693"/>
                </a:lnTo>
                <a:cubicBezTo>
                  <a:pt x="2246277" y="1015693"/>
                  <a:pt x="2246619" y="1015334"/>
                  <a:pt x="2246619" y="1014920"/>
                </a:cubicBezTo>
                <a:lnTo>
                  <a:pt x="2246619" y="1003631"/>
                </a:lnTo>
                <a:cubicBezTo>
                  <a:pt x="2246619" y="1003199"/>
                  <a:pt x="2246258" y="1002858"/>
                  <a:pt x="2245845" y="1002858"/>
                </a:cubicBezTo>
                <a:lnTo>
                  <a:pt x="2206555" y="1002858"/>
                </a:lnTo>
                <a:lnTo>
                  <a:pt x="2206555" y="982257"/>
                </a:lnTo>
                <a:lnTo>
                  <a:pt x="2240697" y="982257"/>
                </a:lnTo>
                <a:cubicBezTo>
                  <a:pt x="2241129" y="982257"/>
                  <a:pt x="2241471" y="981897"/>
                  <a:pt x="2241471" y="981484"/>
                </a:cubicBezTo>
                <a:lnTo>
                  <a:pt x="2241471" y="970302"/>
                </a:lnTo>
                <a:cubicBezTo>
                  <a:pt x="2241471" y="969871"/>
                  <a:pt x="2241111" y="969529"/>
                  <a:pt x="2240697" y="969529"/>
                </a:cubicBezTo>
                <a:lnTo>
                  <a:pt x="2206555" y="969529"/>
                </a:lnTo>
                <a:lnTo>
                  <a:pt x="2206555" y="951768"/>
                </a:lnTo>
                <a:lnTo>
                  <a:pt x="2245845" y="951768"/>
                </a:lnTo>
                <a:cubicBezTo>
                  <a:pt x="2246277" y="951768"/>
                  <a:pt x="2246619" y="951409"/>
                  <a:pt x="2246619" y="950995"/>
                </a:cubicBezTo>
                <a:lnTo>
                  <a:pt x="2246619" y="939706"/>
                </a:lnTo>
                <a:cubicBezTo>
                  <a:pt x="2246619" y="939275"/>
                  <a:pt x="2246258" y="938933"/>
                  <a:pt x="2245845" y="938933"/>
                </a:cubicBezTo>
                <a:close/>
                <a:moveTo>
                  <a:pt x="2161219" y="938933"/>
                </a:moveTo>
                <a:cubicBezTo>
                  <a:pt x="2160787" y="938933"/>
                  <a:pt x="2160445" y="939293"/>
                  <a:pt x="2160445" y="939706"/>
                </a:cubicBezTo>
                <a:lnTo>
                  <a:pt x="2160445" y="1014902"/>
                </a:lnTo>
                <a:cubicBezTo>
                  <a:pt x="2160445" y="1015334"/>
                  <a:pt x="2160805" y="1015675"/>
                  <a:pt x="2161219" y="1015675"/>
                </a:cubicBezTo>
                <a:lnTo>
                  <a:pt x="2173512" y="1015675"/>
                </a:lnTo>
                <a:cubicBezTo>
                  <a:pt x="2173944" y="1015675"/>
                  <a:pt x="2174285" y="1015316"/>
                  <a:pt x="2174285" y="1014902"/>
                </a:cubicBezTo>
                <a:lnTo>
                  <a:pt x="2174285" y="939706"/>
                </a:lnTo>
                <a:cubicBezTo>
                  <a:pt x="2174285" y="939275"/>
                  <a:pt x="2173926" y="938933"/>
                  <a:pt x="2173512" y="938933"/>
                </a:cubicBezTo>
                <a:close/>
                <a:moveTo>
                  <a:pt x="2315532" y="938915"/>
                </a:moveTo>
                <a:cubicBezTo>
                  <a:pt x="2315100" y="938915"/>
                  <a:pt x="2314758" y="939275"/>
                  <a:pt x="2314758" y="939688"/>
                </a:cubicBezTo>
                <a:lnTo>
                  <a:pt x="2314758" y="992971"/>
                </a:lnTo>
                <a:lnTo>
                  <a:pt x="2276693" y="939257"/>
                </a:lnTo>
                <a:cubicBezTo>
                  <a:pt x="2276549" y="939059"/>
                  <a:pt x="2276314" y="938933"/>
                  <a:pt x="2276063" y="938933"/>
                </a:cubicBezTo>
                <a:lnTo>
                  <a:pt x="2263069" y="938933"/>
                </a:lnTo>
                <a:cubicBezTo>
                  <a:pt x="2262637" y="938933"/>
                  <a:pt x="2262295" y="939293"/>
                  <a:pt x="2262295" y="939706"/>
                </a:cubicBezTo>
                <a:lnTo>
                  <a:pt x="2262295" y="1014902"/>
                </a:lnTo>
                <a:cubicBezTo>
                  <a:pt x="2262295" y="1015334"/>
                  <a:pt x="2262655" y="1015675"/>
                  <a:pt x="2263069" y="1015675"/>
                </a:cubicBezTo>
                <a:lnTo>
                  <a:pt x="2275361" y="1015675"/>
                </a:lnTo>
                <a:cubicBezTo>
                  <a:pt x="2275793" y="1015675"/>
                  <a:pt x="2276135" y="1015316"/>
                  <a:pt x="2276135" y="1014902"/>
                </a:cubicBezTo>
                <a:lnTo>
                  <a:pt x="2276135" y="961512"/>
                </a:lnTo>
                <a:lnTo>
                  <a:pt x="2314200" y="1015334"/>
                </a:lnTo>
                <a:cubicBezTo>
                  <a:pt x="2314344" y="1015531"/>
                  <a:pt x="2314578" y="1015657"/>
                  <a:pt x="2314830" y="1015657"/>
                </a:cubicBezTo>
                <a:lnTo>
                  <a:pt x="2327824" y="1015657"/>
                </a:lnTo>
                <a:cubicBezTo>
                  <a:pt x="2328256" y="1015657"/>
                  <a:pt x="2328598" y="1015297"/>
                  <a:pt x="2328598" y="1014884"/>
                </a:cubicBezTo>
                <a:lnTo>
                  <a:pt x="2328598" y="939688"/>
                </a:lnTo>
                <a:cubicBezTo>
                  <a:pt x="2328598" y="939257"/>
                  <a:pt x="2328238" y="938915"/>
                  <a:pt x="2327824" y="938915"/>
                </a:cubicBezTo>
                <a:close/>
                <a:moveTo>
                  <a:pt x="2523604" y="937621"/>
                </a:moveTo>
                <a:cubicBezTo>
                  <a:pt x="2506488" y="937621"/>
                  <a:pt x="2495401" y="947256"/>
                  <a:pt x="2495401" y="960631"/>
                </a:cubicBezTo>
                <a:cubicBezTo>
                  <a:pt x="2495401" y="970824"/>
                  <a:pt x="2502096" y="977834"/>
                  <a:pt x="2514281" y="980800"/>
                </a:cubicBezTo>
                <a:lnTo>
                  <a:pt x="2527779" y="983982"/>
                </a:lnTo>
                <a:cubicBezTo>
                  <a:pt x="2536112" y="985960"/>
                  <a:pt x="2539298" y="989249"/>
                  <a:pt x="2539298" y="993959"/>
                </a:cubicBezTo>
                <a:cubicBezTo>
                  <a:pt x="2539298" y="999982"/>
                  <a:pt x="2534025" y="1004368"/>
                  <a:pt x="2524702" y="1004368"/>
                </a:cubicBezTo>
                <a:cubicBezTo>
                  <a:pt x="2517646" y="1004368"/>
                  <a:pt x="2510178" y="1001887"/>
                  <a:pt x="2502600" y="996386"/>
                </a:cubicBezTo>
                <a:cubicBezTo>
                  <a:pt x="2502258" y="996152"/>
                  <a:pt x="2501791" y="996207"/>
                  <a:pt x="2501539" y="996548"/>
                </a:cubicBezTo>
                <a:lnTo>
                  <a:pt x="2494413" y="1006181"/>
                </a:lnTo>
                <a:lnTo>
                  <a:pt x="2494411" y="1006165"/>
                </a:lnTo>
                <a:lnTo>
                  <a:pt x="2494411" y="1006183"/>
                </a:lnTo>
                <a:lnTo>
                  <a:pt x="2494413" y="1006181"/>
                </a:lnTo>
                <a:lnTo>
                  <a:pt x="2494556" y="1007244"/>
                </a:lnTo>
                <a:cubicBezTo>
                  <a:pt x="2502600" y="1013518"/>
                  <a:pt x="2513219" y="1016970"/>
                  <a:pt x="2524252" y="1016970"/>
                </a:cubicBezTo>
                <a:cubicBezTo>
                  <a:pt x="2542465" y="1016970"/>
                  <a:pt x="2553336" y="1007334"/>
                  <a:pt x="2553336" y="992971"/>
                </a:cubicBezTo>
                <a:cubicBezTo>
                  <a:pt x="2553336" y="982239"/>
                  <a:pt x="2547073" y="975444"/>
                  <a:pt x="2534564" y="972370"/>
                </a:cubicBezTo>
                <a:lnTo>
                  <a:pt x="2521066" y="969188"/>
                </a:lnTo>
                <a:cubicBezTo>
                  <a:pt x="2512301" y="967120"/>
                  <a:pt x="2509331" y="964154"/>
                  <a:pt x="2509331" y="959768"/>
                </a:cubicBezTo>
                <a:cubicBezTo>
                  <a:pt x="2509331" y="954285"/>
                  <a:pt x="2514281" y="950115"/>
                  <a:pt x="2523388" y="950115"/>
                </a:cubicBezTo>
                <a:cubicBezTo>
                  <a:pt x="2529975" y="950115"/>
                  <a:pt x="2536364" y="952380"/>
                  <a:pt x="2542141" y="957503"/>
                </a:cubicBezTo>
                <a:cubicBezTo>
                  <a:pt x="2542447" y="957772"/>
                  <a:pt x="2542915" y="957772"/>
                  <a:pt x="2543203" y="957467"/>
                </a:cubicBezTo>
                <a:lnTo>
                  <a:pt x="2551176" y="948928"/>
                </a:lnTo>
                <a:cubicBezTo>
                  <a:pt x="2551464" y="948622"/>
                  <a:pt x="2551446" y="948119"/>
                  <a:pt x="2551141" y="947832"/>
                </a:cubicBezTo>
                <a:cubicBezTo>
                  <a:pt x="2543941" y="941162"/>
                  <a:pt x="2533971" y="937621"/>
                  <a:pt x="2523604" y="937621"/>
                </a:cubicBezTo>
                <a:close/>
                <a:moveTo>
                  <a:pt x="2382574" y="937621"/>
                </a:moveTo>
                <a:cubicBezTo>
                  <a:pt x="2360310" y="937621"/>
                  <a:pt x="2342852" y="954159"/>
                  <a:pt x="2342852" y="977403"/>
                </a:cubicBezTo>
                <a:lnTo>
                  <a:pt x="2342834" y="977421"/>
                </a:lnTo>
                <a:cubicBezTo>
                  <a:pt x="2342834" y="1000539"/>
                  <a:pt x="2359843" y="1016987"/>
                  <a:pt x="2382447" y="1016987"/>
                </a:cubicBezTo>
                <a:cubicBezTo>
                  <a:pt x="2396882" y="1016987"/>
                  <a:pt x="2409426" y="1010120"/>
                  <a:pt x="2416517" y="998364"/>
                </a:cubicBezTo>
                <a:cubicBezTo>
                  <a:pt x="2416751" y="998004"/>
                  <a:pt x="2416625" y="997519"/>
                  <a:pt x="2416247" y="997303"/>
                </a:cubicBezTo>
                <a:lnTo>
                  <a:pt x="2405629" y="991065"/>
                </a:lnTo>
                <a:cubicBezTo>
                  <a:pt x="2405250" y="990850"/>
                  <a:pt x="2404801" y="990975"/>
                  <a:pt x="2404585" y="991353"/>
                </a:cubicBezTo>
                <a:cubicBezTo>
                  <a:pt x="2400103" y="999280"/>
                  <a:pt x="2391968" y="1003936"/>
                  <a:pt x="2382574" y="1003936"/>
                </a:cubicBezTo>
                <a:cubicBezTo>
                  <a:pt x="2368211" y="1003936"/>
                  <a:pt x="2357233" y="993420"/>
                  <a:pt x="2357233" y="977295"/>
                </a:cubicBezTo>
                <a:cubicBezTo>
                  <a:pt x="2357233" y="961170"/>
                  <a:pt x="2368193" y="950654"/>
                  <a:pt x="2382574" y="950654"/>
                </a:cubicBezTo>
                <a:cubicBezTo>
                  <a:pt x="2391770" y="950654"/>
                  <a:pt x="2399797" y="955022"/>
                  <a:pt x="2404477" y="963237"/>
                </a:cubicBezTo>
                <a:cubicBezTo>
                  <a:pt x="2404693" y="963615"/>
                  <a:pt x="2405161" y="963741"/>
                  <a:pt x="2405521" y="963525"/>
                </a:cubicBezTo>
                <a:lnTo>
                  <a:pt x="2416157" y="957197"/>
                </a:lnTo>
                <a:cubicBezTo>
                  <a:pt x="2416517" y="956982"/>
                  <a:pt x="2416643" y="956496"/>
                  <a:pt x="2416427" y="956137"/>
                </a:cubicBezTo>
                <a:cubicBezTo>
                  <a:pt x="2409210" y="944164"/>
                  <a:pt x="2396468" y="937621"/>
                  <a:pt x="2382574" y="937621"/>
                </a:cubicBezTo>
                <a:close/>
                <a:moveTo>
                  <a:pt x="2113363" y="937621"/>
                </a:moveTo>
                <a:cubicBezTo>
                  <a:pt x="2091100" y="937621"/>
                  <a:pt x="2073642" y="954159"/>
                  <a:pt x="2073642" y="977403"/>
                </a:cubicBezTo>
                <a:lnTo>
                  <a:pt x="2073624" y="977421"/>
                </a:lnTo>
                <a:cubicBezTo>
                  <a:pt x="2073624" y="1000539"/>
                  <a:pt x="2090632" y="1016987"/>
                  <a:pt x="2113237" y="1016987"/>
                </a:cubicBezTo>
                <a:cubicBezTo>
                  <a:pt x="2127671" y="1016987"/>
                  <a:pt x="2140216" y="1010120"/>
                  <a:pt x="2147307" y="998364"/>
                </a:cubicBezTo>
                <a:cubicBezTo>
                  <a:pt x="2147541" y="998004"/>
                  <a:pt x="2147415" y="997519"/>
                  <a:pt x="2147037" y="997303"/>
                </a:cubicBezTo>
                <a:lnTo>
                  <a:pt x="2136418" y="991065"/>
                </a:lnTo>
                <a:cubicBezTo>
                  <a:pt x="2136040" y="990850"/>
                  <a:pt x="2135591" y="990975"/>
                  <a:pt x="2135374" y="991353"/>
                </a:cubicBezTo>
                <a:cubicBezTo>
                  <a:pt x="2130893" y="999280"/>
                  <a:pt x="2122758" y="1003936"/>
                  <a:pt x="2113363" y="1003936"/>
                </a:cubicBezTo>
                <a:cubicBezTo>
                  <a:pt x="2098983" y="1003936"/>
                  <a:pt x="2088005" y="993420"/>
                  <a:pt x="2088005" y="977295"/>
                </a:cubicBezTo>
                <a:cubicBezTo>
                  <a:pt x="2088005" y="961170"/>
                  <a:pt x="2098983" y="950654"/>
                  <a:pt x="2113363" y="950654"/>
                </a:cubicBezTo>
                <a:cubicBezTo>
                  <a:pt x="2122560" y="950654"/>
                  <a:pt x="2130587" y="955022"/>
                  <a:pt x="2135266" y="963237"/>
                </a:cubicBezTo>
                <a:cubicBezTo>
                  <a:pt x="2135483" y="963615"/>
                  <a:pt x="2135950" y="963741"/>
                  <a:pt x="2136310" y="963525"/>
                </a:cubicBezTo>
                <a:lnTo>
                  <a:pt x="2146947" y="957197"/>
                </a:lnTo>
                <a:cubicBezTo>
                  <a:pt x="2147307" y="956982"/>
                  <a:pt x="2147433" y="956496"/>
                  <a:pt x="2147217" y="956137"/>
                </a:cubicBezTo>
                <a:cubicBezTo>
                  <a:pt x="2140000" y="944164"/>
                  <a:pt x="2127258" y="937621"/>
                  <a:pt x="2113363" y="937621"/>
                </a:cubicBezTo>
                <a:close/>
                <a:moveTo>
                  <a:pt x="2034137" y="937621"/>
                </a:moveTo>
                <a:cubicBezTo>
                  <a:pt x="2017021" y="937621"/>
                  <a:pt x="2005935" y="947256"/>
                  <a:pt x="2005935" y="960631"/>
                </a:cubicBezTo>
                <a:cubicBezTo>
                  <a:pt x="2005935" y="970824"/>
                  <a:pt x="2012630" y="977834"/>
                  <a:pt x="2024814" y="980800"/>
                </a:cubicBezTo>
                <a:lnTo>
                  <a:pt x="2038312" y="983982"/>
                </a:lnTo>
                <a:cubicBezTo>
                  <a:pt x="2046645" y="985960"/>
                  <a:pt x="2049831" y="989249"/>
                  <a:pt x="2049831" y="993959"/>
                </a:cubicBezTo>
                <a:cubicBezTo>
                  <a:pt x="2049831" y="999982"/>
                  <a:pt x="2044558" y="1004368"/>
                  <a:pt x="2035235" y="1004368"/>
                </a:cubicBezTo>
                <a:cubicBezTo>
                  <a:pt x="2028180" y="1004368"/>
                  <a:pt x="2020711" y="1001887"/>
                  <a:pt x="2013134" y="996386"/>
                </a:cubicBezTo>
                <a:cubicBezTo>
                  <a:pt x="2012792" y="996152"/>
                  <a:pt x="2012324" y="996207"/>
                  <a:pt x="2012072" y="996548"/>
                </a:cubicBezTo>
                <a:lnTo>
                  <a:pt x="2004947" y="1006181"/>
                </a:lnTo>
                <a:lnTo>
                  <a:pt x="2004945" y="1006165"/>
                </a:lnTo>
                <a:lnTo>
                  <a:pt x="2004945" y="1006183"/>
                </a:lnTo>
                <a:lnTo>
                  <a:pt x="2004947" y="1006181"/>
                </a:lnTo>
                <a:lnTo>
                  <a:pt x="2005089" y="1007244"/>
                </a:lnTo>
                <a:cubicBezTo>
                  <a:pt x="2013134" y="1013518"/>
                  <a:pt x="2023752" y="1016970"/>
                  <a:pt x="2034785" y="1016970"/>
                </a:cubicBezTo>
                <a:cubicBezTo>
                  <a:pt x="2052999" y="1016970"/>
                  <a:pt x="2063869" y="1007334"/>
                  <a:pt x="2063869" y="992971"/>
                </a:cubicBezTo>
                <a:cubicBezTo>
                  <a:pt x="2063869" y="982239"/>
                  <a:pt x="2057606" y="975444"/>
                  <a:pt x="2045098" y="972370"/>
                </a:cubicBezTo>
                <a:lnTo>
                  <a:pt x="2031599" y="969188"/>
                </a:lnTo>
                <a:cubicBezTo>
                  <a:pt x="2022835" y="967120"/>
                  <a:pt x="2019865" y="964154"/>
                  <a:pt x="2019865" y="959768"/>
                </a:cubicBezTo>
                <a:cubicBezTo>
                  <a:pt x="2019865" y="954285"/>
                  <a:pt x="2024814" y="950115"/>
                  <a:pt x="2033921" y="950115"/>
                </a:cubicBezTo>
                <a:cubicBezTo>
                  <a:pt x="2040509" y="950115"/>
                  <a:pt x="2046897" y="952380"/>
                  <a:pt x="2052675" y="957503"/>
                </a:cubicBezTo>
                <a:cubicBezTo>
                  <a:pt x="2052981" y="957772"/>
                  <a:pt x="2053449" y="957772"/>
                  <a:pt x="2053737" y="957467"/>
                </a:cubicBezTo>
                <a:lnTo>
                  <a:pt x="2061710" y="948928"/>
                </a:lnTo>
                <a:cubicBezTo>
                  <a:pt x="2061998" y="948622"/>
                  <a:pt x="2061980" y="948119"/>
                  <a:pt x="2061674" y="947832"/>
                </a:cubicBezTo>
                <a:cubicBezTo>
                  <a:pt x="2054474" y="941162"/>
                  <a:pt x="2044504" y="937621"/>
                  <a:pt x="2034137" y="937621"/>
                </a:cubicBezTo>
                <a:close/>
                <a:moveTo>
                  <a:pt x="910979" y="919656"/>
                </a:moveTo>
                <a:cubicBezTo>
                  <a:pt x="938246" y="979645"/>
                  <a:pt x="998689" y="1021359"/>
                  <a:pt x="1068878" y="1021359"/>
                </a:cubicBezTo>
                <a:cubicBezTo>
                  <a:pt x="1139067" y="1021359"/>
                  <a:pt x="1199511" y="979645"/>
                  <a:pt x="1226778" y="919656"/>
                </a:cubicBezTo>
                <a:close/>
                <a:moveTo>
                  <a:pt x="2224409" y="825465"/>
                </a:moveTo>
                <a:lnTo>
                  <a:pt x="2236378" y="856708"/>
                </a:lnTo>
                <a:lnTo>
                  <a:pt x="2236360" y="856708"/>
                </a:lnTo>
                <a:lnTo>
                  <a:pt x="2212441" y="856708"/>
                </a:lnTo>
                <a:close/>
                <a:moveTo>
                  <a:pt x="2358727" y="822643"/>
                </a:moveTo>
                <a:lnTo>
                  <a:pt x="2374420" y="822643"/>
                </a:lnTo>
                <a:cubicBezTo>
                  <a:pt x="2384301" y="822643"/>
                  <a:pt x="2388909" y="826598"/>
                  <a:pt x="2388909" y="834148"/>
                </a:cubicBezTo>
                <a:cubicBezTo>
                  <a:pt x="2388909" y="841698"/>
                  <a:pt x="2384301" y="845761"/>
                  <a:pt x="2374420" y="845761"/>
                </a:cubicBezTo>
                <a:lnTo>
                  <a:pt x="2374420" y="845779"/>
                </a:lnTo>
                <a:lnTo>
                  <a:pt x="2358727" y="845779"/>
                </a:lnTo>
                <a:close/>
                <a:moveTo>
                  <a:pt x="2286628" y="822643"/>
                </a:moveTo>
                <a:lnTo>
                  <a:pt x="2302322" y="822643"/>
                </a:lnTo>
                <a:cubicBezTo>
                  <a:pt x="2312202" y="822643"/>
                  <a:pt x="2316810" y="826598"/>
                  <a:pt x="2316810" y="834148"/>
                </a:cubicBezTo>
                <a:cubicBezTo>
                  <a:pt x="2316810" y="841698"/>
                  <a:pt x="2312202" y="845761"/>
                  <a:pt x="2302322" y="845761"/>
                </a:cubicBezTo>
                <a:lnTo>
                  <a:pt x="2302322" y="845779"/>
                </a:lnTo>
                <a:lnTo>
                  <a:pt x="2286628" y="845779"/>
                </a:lnTo>
                <a:close/>
                <a:moveTo>
                  <a:pt x="2596422" y="822625"/>
                </a:moveTo>
                <a:lnTo>
                  <a:pt x="2606735" y="822625"/>
                </a:lnTo>
                <a:cubicBezTo>
                  <a:pt x="2622645" y="822625"/>
                  <a:pt x="2632634" y="831505"/>
                  <a:pt x="2632634" y="848062"/>
                </a:cubicBezTo>
                <a:cubicBezTo>
                  <a:pt x="2632634" y="864618"/>
                  <a:pt x="2622645" y="873499"/>
                  <a:pt x="2606735" y="873499"/>
                </a:cubicBezTo>
                <a:lnTo>
                  <a:pt x="2606735" y="873481"/>
                </a:lnTo>
                <a:lnTo>
                  <a:pt x="2596422" y="873481"/>
                </a:lnTo>
                <a:close/>
                <a:moveTo>
                  <a:pt x="2044990" y="821402"/>
                </a:moveTo>
                <a:cubicBezTo>
                  <a:pt x="2059244" y="821402"/>
                  <a:pt x="2070223" y="831919"/>
                  <a:pt x="2070223" y="848044"/>
                </a:cubicBezTo>
                <a:cubicBezTo>
                  <a:pt x="2070223" y="864169"/>
                  <a:pt x="2059262" y="874685"/>
                  <a:pt x="2044990" y="874685"/>
                </a:cubicBezTo>
                <a:cubicBezTo>
                  <a:pt x="2030610" y="874685"/>
                  <a:pt x="2019631" y="864169"/>
                  <a:pt x="2019631" y="848044"/>
                </a:cubicBezTo>
                <a:cubicBezTo>
                  <a:pt x="2019631" y="831919"/>
                  <a:pt x="2030735" y="821402"/>
                  <a:pt x="2044990" y="821402"/>
                </a:cubicBezTo>
                <a:close/>
                <a:moveTo>
                  <a:pt x="2583374" y="809700"/>
                </a:moveTo>
                <a:cubicBezTo>
                  <a:pt x="2582942" y="809700"/>
                  <a:pt x="2582600" y="810059"/>
                  <a:pt x="2582600" y="810473"/>
                </a:cubicBezTo>
                <a:lnTo>
                  <a:pt x="2582600" y="885651"/>
                </a:lnTo>
                <a:cubicBezTo>
                  <a:pt x="2582600" y="886082"/>
                  <a:pt x="2582960" y="886424"/>
                  <a:pt x="2583374" y="886424"/>
                </a:cubicBezTo>
                <a:lnTo>
                  <a:pt x="2607419" y="886424"/>
                </a:lnTo>
                <a:cubicBezTo>
                  <a:pt x="2630456" y="886424"/>
                  <a:pt x="2646924" y="871845"/>
                  <a:pt x="2646924" y="848062"/>
                </a:cubicBezTo>
                <a:cubicBezTo>
                  <a:pt x="2646924" y="824279"/>
                  <a:pt x="2630475" y="809700"/>
                  <a:pt x="2607419" y="809700"/>
                </a:cubicBezTo>
                <a:close/>
                <a:moveTo>
                  <a:pt x="2513795" y="809700"/>
                </a:moveTo>
                <a:lnTo>
                  <a:pt x="2513795" y="809718"/>
                </a:lnTo>
                <a:cubicBezTo>
                  <a:pt x="2513363" y="809718"/>
                  <a:pt x="2513021" y="810077"/>
                  <a:pt x="2513021" y="810491"/>
                </a:cubicBezTo>
                <a:lnTo>
                  <a:pt x="2513021" y="885686"/>
                </a:lnTo>
                <a:cubicBezTo>
                  <a:pt x="2513021" y="886118"/>
                  <a:pt x="2513381" y="886460"/>
                  <a:pt x="2513795" y="886460"/>
                </a:cubicBezTo>
                <a:lnTo>
                  <a:pt x="2566150" y="886460"/>
                </a:lnTo>
                <a:cubicBezTo>
                  <a:pt x="2566582" y="886460"/>
                  <a:pt x="2566924" y="886100"/>
                  <a:pt x="2566924" y="885686"/>
                </a:cubicBezTo>
                <a:lnTo>
                  <a:pt x="2566924" y="874397"/>
                </a:lnTo>
                <a:cubicBezTo>
                  <a:pt x="2566924" y="873966"/>
                  <a:pt x="2566564" y="873624"/>
                  <a:pt x="2566150" y="873624"/>
                </a:cubicBezTo>
                <a:lnTo>
                  <a:pt x="2526861" y="873624"/>
                </a:lnTo>
                <a:lnTo>
                  <a:pt x="2526861" y="853023"/>
                </a:lnTo>
                <a:lnTo>
                  <a:pt x="2561003" y="853023"/>
                </a:lnTo>
                <a:cubicBezTo>
                  <a:pt x="2561435" y="853023"/>
                  <a:pt x="2561777" y="852664"/>
                  <a:pt x="2561777" y="852250"/>
                </a:cubicBezTo>
                <a:lnTo>
                  <a:pt x="2561777" y="841069"/>
                </a:lnTo>
                <a:cubicBezTo>
                  <a:pt x="2561777" y="840637"/>
                  <a:pt x="2561417" y="840296"/>
                  <a:pt x="2561003" y="840296"/>
                </a:cubicBezTo>
                <a:lnTo>
                  <a:pt x="2526861" y="840296"/>
                </a:lnTo>
                <a:lnTo>
                  <a:pt x="2526861" y="822535"/>
                </a:lnTo>
                <a:lnTo>
                  <a:pt x="2566150" y="822535"/>
                </a:lnTo>
                <a:cubicBezTo>
                  <a:pt x="2566582" y="822535"/>
                  <a:pt x="2566924" y="822176"/>
                  <a:pt x="2566924" y="821762"/>
                </a:cubicBezTo>
                <a:lnTo>
                  <a:pt x="2566924" y="810473"/>
                </a:lnTo>
                <a:cubicBezTo>
                  <a:pt x="2566924" y="810041"/>
                  <a:pt x="2566564" y="809700"/>
                  <a:pt x="2566150" y="809700"/>
                </a:cubicBezTo>
                <a:close/>
                <a:moveTo>
                  <a:pt x="2481525" y="809700"/>
                </a:moveTo>
                <a:cubicBezTo>
                  <a:pt x="2481093" y="809700"/>
                  <a:pt x="2480751" y="810059"/>
                  <a:pt x="2480751" y="810473"/>
                </a:cubicBezTo>
                <a:lnTo>
                  <a:pt x="2480751" y="885669"/>
                </a:lnTo>
                <a:cubicBezTo>
                  <a:pt x="2480751" y="886100"/>
                  <a:pt x="2481111" y="886442"/>
                  <a:pt x="2481525" y="886442"/>
                </a:cubicBezTo>
                <a:lnTo>
                  <a:pt x="2493817" y="886442"/>
                </a:lnTo>
                <a:cubicBezTo>
                  <a:pt x="2494249" y="886442"/>
                  <a:pt x="2494591" y="886082"/>
                  <a:pt x="2494591" y="885669"/>
                </a:cubicBezTo>
                <a:lnTo>
                  <a:pt x="2494591" y="810473"/>
                </a:lnTo>
                <a:cubicBezTo>
                  <a:pt x="2494591" y="810041"/>
                  <a:pt x="2494231" y="809700"/>
                  <a:pt x="2493817" y="809700"/>
                </a:cubicBezTo>
                <a:close/>
                <a:moveTo>
                  <a:pt x="2417759" y="809700"/>
                </a:moveTo>
                <a:cubicBezTo>
                  <a:pt x="2417327" y="809700"/>
                  <a:pt x="2416985" y="810059"/>
                  <a:pt x="2416985" y="810473"/>
                </a:cubicBezTo>
                <a:lnTo>
                  <a:pt x="2416985" y="886442"/>
                </a:lnTo>
                <a:lnTo>
                  <a:pt x="2466929" y="886442"/>
                </a:lnTo>
                <a:cubicBezTo>
                  <a:pt x="2467361" y="886442"/>
                  <a:pt x="2467703" y="886082"/>
                  <a:pt x="2467703" y="885669"/>
                </a:cubicBezTo>
                <a:lnTo>
                  <a:pt x="2467703" y="874271"/>
                </a:lnTo>
                <a:cubicBezTo>
                  <a:pt x="2467703" y="873840"/>
                  <a:pt x="2467343" y="873499"/>
                  <a:pt x="2466929" y="873499"/>
                </a:cubicBezTo>
                <a:lnTo>
                  <a:pt x="2430826" y="873499"/>
                </a:lnTo>
                <a:lnTo>
                  <a:pt x="2430826" y="810473"/>
                </a:lnTo>
                <a:cubicBezTo>
                  <a:pt x="2430826" y="810041"/>
                  <a:pt x="2430466" y="809700"/>
                  <a:pt x="2430051" y="809700"/>
                </a:cubicBezTo>
                <a:close/>
                <a:moveTo>
                  <a:pt x="2345678" y="809682"/>
                </a:moveTo>
                <a:cubicBezTo>
                  <a:pt x="2345246" y="809682"/>
                  <a:pt x="2344904" y="810041"/>
                  <a:pt x="2344904" y="810455"/>
                </a:cubicBezTo>
                <a:lnTo>
                  <a:pt x="2344904" y="885651"/>
                </a:lnTo>
                <a:cubicBezTo>
                  <a:pt x="2344904" y="886082"/>
                  <a:pt x="2345264" y="886424"/>
                  <a:pt x="2345678" y="886424"/>
                </a:cubicBezTo>
                <a:lnTo>
                  <a:pt x="2357970" y="886424"/>
                </a:lnTo>
                <a:cubicBezTo>
                  <a:pt x="2358403" y="886424"/>
                  <a:pt x="2358744" y="886064"/>
                  <a:pt x="2358744" y="885651"/>
                </a:cubicBezTo>
                <a:lnTo>
                  <a:pt x="2358744" y="858686"/>
                </a:lnTo>
                <a:lnTo>
                  <a:pt x="2375536" y="858686"/>
                </a:lnTo>
                <a:cubicBezTo>
                  <a:pt x="2392652" y="858686"/>
                  <a:pt x="2403073" y="849374"/>
                  <a:pt x="2403073" y="834130"/>
                </a:cubicBezTo>
                <a:cubicBezTo>
                  <a:pt x="2403073" y="818886"/>
                  <a:pt x="2392652" y="809682"/>
                  <a:pt x="2375536" y="809682"/>
                </a:cubicBezTo>
                <a:close/>
                <a:moveTo>
                  <a:pt x="2273579" y="809682"/>
                </a:moveTo>
                <a:cubicBezTo>
                  <a:pt x="2273147" y="809682"/>
                  <a:pt x="2272805" y="810041"/>
                  <a:pt x="2272805" y="810455"/>
                </a:cubicBezTo>
                <a:lnTo>
                  <a:pt x="2272805" y="885651"/>
                </a:lnTo>
                <a:cubicBezTo>
                  <a:pt x="2272805" y="886082"/>
                  <a:pt x="2273165" y="886424"/>
                  <a:pt x="2273579" y="886424"/>
                </a:cubicBezTo>
                <a:lnTo>
                  <a:pt x="2285871" y="886424"/>
                </a:lnTo>
                <a:cubicBezTo>
                  <a:pt x="2286304" y="886424"/>
                  <a:pt x="2286646" y="886064"/>
                  <a:pt x="2286646" y="885651"/>
                </a:cubicBezTo>
                <a:lnTo>
                  <a:pt x="2286646" y="858686"/>
                </a:lnTo>
                <a:lnTo>
                  <a:pt x="2303437" y="858686"/>
                </a:lnTo>
                <a:cubicBezTo>
                  <a:pt x="2320553" y="858686"/>
                  <a:pt x="2330974" y="849374"/>
                  <a:pt x="2330974" y="834130"/>
                </a:cubicBezTo>
                <a:cubicBezTo>
                  <a:pt x="2330974" y="818886"/>
                  <a:pt x="2320553" y="809682"/>
                  <a:pt x="2303437" y="809682"/>
                </a:cubicBezTo>
                <a:close/>
                <a:moveTo>
                  <a:pt x="2217012" y="809682"/>
                </a:moveTo>
                <a:cubicBezTo>
                  <a:pt x="2216688" y="809682"/>
                  <a:pt x="2216400" y="809879"/>
                  <a:pt x="2216292" y="810167"/>
                </a:cubicBezTo>
                <a:lnTo>
                  <a:pt x="2186938" y="885363"/>
                </a:lnTo>
                <a:cubicBezTo>
                  <a:pt x="2186758" y="885866"/>
                  <a:pt x="2187118" y="886406"/>
                  <a:pt x="2187658" y="886406"/>
                </a:cubicBezTo>
                <a:lnTo>
                  <a:pt x="2200598" y="886406"/>
                </a:lnTo>
                <a:cubicBezTo>
                  <a:pt x="2200922" y="886406"/>
                  <a:pt x="2201210" y="886208"/>
                  <a:pt x="2201318" y="885920"/>
                </a:cubicBezTo>
                <a:lnTo>
                  <a:pt x="2207941" y="868663"/>
                </a:lnTo>
                <a:lnTo>
                  <a:pt x="2240859" y="868663"/>
                </a:lnTo>
                <a:lnTo>
                  <a:pt x="2247482" y="885920"/>
                </a:lnTo>
                <a:cubicBezTo>
                  <a:pt x="2247608" y="886208"/>
                  <a:pt x="2247878" y="886406"/>
                  <a:pt x="2248202" y="886406"/>
                </a:cubicBezTo>
                <a:lnTo>
                  <a:pt x="2261269" y="886406"/>
                </a:lnTo>
                <a:cubicBezTo>
                  <a:pt x="2261808" y="886406"/>
                  <a:pt x="2262187" y="885866"/>
                  <a:pt x="2261989" y="885363"/>
                </a:cubicBezTo>
                <a:lnTo>
                  <a:pt x="2232616" y="810167"/>
                </a:lnTo>
                <a:cubicBezTo>
                  <a:pt x="2232490" y="809879"/>
                  <a:pt x="2232220" y="809682"/>
                  <a:pt x="2231896" y="809682"/>
                </a:cubicBezTo>
                <a:lnTo>
                  <a:pt x="2217030" y="809682"/>
                </a:lnTo>
                <a:close/>
                <a:moveTo>
                  <a:pt x="2099523" y="809682"/>
                </a:moveTo>
                <a:lnTo>
                  <a:pt x="2099523" y="809700"/>
                </a:lnTo>
                <a:cubicBezTo>
                  <a:pt x="2099091" y="809700"/>
                  <a:pt x="2098749" y="810059"/>
                  <a:pt x="2098749" y="810473"/>
                </a:cubicBezTo>
                <a:lnTo>
                  <a:pt x="2098749" y="885669"/>
                </a:lnTo>
                <a:cubicBezTo>
                  <a:pt x="2098749" y="886100"/>
                  <a:pt x="2099109" y="886442"/>
                  <a:pt x="2099523" y="886442"/>
                </a:cubicBezTo>
                <a:lnTo>
                  <a:pt x="2111816" y="886442"/>
                </a:lnTo>
                <a:cubicBezTo>
                  <a:pt x="2112247" y="886442"/>
                  <a:pt x="2112589" y="886082"/>
                  <a:pt x="2112589" y="885669"/>
                </a:cubicBezTo>
                <a:lnTo>
                  <a:pt x="2112589" y="855522"/>
                </a:lnTo>
                <a:lnTo>
                  <a:pt x="2148585" y="855522"/>
                </a:lnTo>
                <a:cubicBezTo>
                  <a:pt x="2149017" y="855522"/>
                  <a:pt x="2149359" y="855162"/>
                  <a:pt x="2149359" y="854749"/>
                </a:cubicBezTo>
                <a:lnTo>
                  <a:pt x="2149359" y="843460"/>
                </a:lnTo>
                <a:cubicBezTo>
                  <a:pt x="2149359" y="843028"/>
                  <a:pt x="2148998" y="842687"/>
                  <a:pt x="2148585" y="842687"/>
                </a:cubicBezTo>
                <a:lnTo>
                  <a:pt x="2112589" y="842687"/>
                </a:lnTo>
                <a:lnTo>
                  <a:pt x="2112589" y="822517"/>
                </a:lnTo>
                <a:lnTo>
                  <a:pt x="2151878" y="822517"/>
                </a:lnTo>
                <a:cubicBezTo>
                  <a:pt x="2152310" y="822517"/>
                  <a:pt x="2152652" y="822158"/>
                  <a:pt x="2152652" y="821744"/>
                </a:cubicBezTo>
                <a:lnTo>
                  <a:pt x="2152652" y="810455"/>
                </a:lnTo>
                <a:cubicBezTo>
                  <a:pt x="2152652" y="810023"/>
                  <a:pt x="2152292" y="809682"/>
                  <a:pt x="2151878" y="809682"/>
                </a:cubicBezTo>
                <a:close/>
                <a:moveTo>
                  <a:pt x="2044990" y="808369"/>
                </a:moveTo>
                <a:cubicBezTo>
                  <a:pt x="2022835" y="808369"/>
                  <a:pt x="2005377" y="824908"/>
                  <a:pt x="2005377" y="848044"/>
                </a:cubicBezTo>
                <a:cubicBezTo>
                  <a:pt x="2005377" y="871162"/>
                  <a:pt x="2022943" y="887718"/>
                  <a:pt x="2044990" y="887718"/>
                </a:cubicBezTo>
                <a:cubicBezTo>
                  <a:pt x="2067037" y="887718"/>
                  <a:pt x="2084495" y="871162"/>
                  <a:pt x="2084495" y="848044"/>
                </a:cubicBezTo>
                <a:cubicBezTo>
                  <a:pt x="2084495" y="824926"/>
                  <a:pt x="2067145" y="808369"/>
                  <a:pt x="2044990" y="808369"/>
                </a:cubicBezTo>
                <a:close/>
                <a:moveTo>
                  <a:pt x="1334123" y="742743"/>
                </a:moveTo>
                <a:lnTo>
                  <a:pt x="1419360" y="742743"/>
                </a:lnTo>
                <a:cubicBezTo>
                  <a:pt x="1447082" y="742743"/>
                  <a:pt x="1469558" y="765217"/>
                  <a:pt x="1469558" y="792941"/>
                </a:cubicBezTo>
                <a:cubicBezTo>
                  <a:pt x="1469558" y="820663"/>
                  <a:pt x="1447082" y="843138"/>
                  <a:pt x="1419360" y="843138"/>
                </a:cubicBezTo>
                <a:lnTo>
                  <a:pt x="1334123" y="843138"/>
                </a:lnTo>
                <a:close/>
                <a:moveTo>
                  <a:pt x="2368067" y="693373"/>
                </a:moveTo>
                <a:lnTo>
                  <a:pt x="2384859" y="693373"/>
                </a:lnTo>
                <a:cubicBezTo>
                  <a:pt x="2394416" y="693373"/>
                  <a:pt x="2398915" y="697436"/>
                  <a:pt x="2398915" y="704663"/>
                </a:cubicBezTo>
                <a:cubicBezTo>
                  <a:pt x="2398915" y="711889"/>
                  <a:pt x="2394398" y="715952"/>
                  <a:pt x="2384859" y="715952"/>
                </a:cubicBezTo>
                <a:lnTo>
                  <a:pt x="2368067" y="715952"/>
                </a:lnTo>
                <a:close/>
                <a:moveTo>
                  <a:pt x="2592103" y="680430"/>
                </a:moveTo>
                <a:cubicBezTo>
                  <a:pt x="2591509" y="680430"/>
                  <a:pt x="2591150" y="681095"/>
                  <a:pt x="2591455" y="681599"/>
                </a:cubicBezTo>
                <a:lnTo>
                  <a:pt x="2619064" y="727026"/>
                </a:lnTo>
                <a:lnTo>
                  <a:pt x="2619010" y="727044"/>
                </a:lnTo>
                <a:lnTo>
                  <a:pt x="2619010" y="756417"/>
                </a:lnTo>
                <a:cubicBezTo>
                  <a:pt x="2619010" y="756849"/>
                  <a:pt x="2619370" y="757190"/>
                  <a:pt x="2619784" y="757190"/>
                </a:cubicBezTo>
                <a:lnTo>
                  <a:pt x="2632184" y="757190"/>
                </a:lnTo>
                <a:cubicBezTo>
                  <a:pt x="2632616" y="757190"/>
                  <a:pt x="2632958" y="756831"/>
                  <a:pt x="2632958" y="756417"/>
                </a:cubicBezTo>
                <a:lnTo>
                  <a:pt x="2632958" y="727044"/>
                </a:lnTo>
                <a:lnTo>
                  <a:pt x="2660566" y="681617"/>
                </a:lnTo>
                <a:cubicBezTo>
                  <a:pt x="2660891" y="681095"/>
                  <a:pt x="2660513" y="680448"/>
                  <a:pt x="2659919" y="680448"/>
                </a:cubicBezTo>
                <a:lnTo>
                  <a:pt x="2646132" y="680448"/>
                </a:lnTo>
                <a:cubicBezTo>
                  <a:pt x="2645880" y="680448"/>
                  <a:pt x="2645629" y="680592"/>
                  <a:pt x="2645484" y="680826"/>
                </a:cubicBezTo>
                <a:lnTo>
                  <a:pt x="2626065" y="713220"/>
                </a:lnTo>
                <a:lnTo>
                  <a:pt x="2606537" y="680808"/>
                </a:lnTo>
                <a:cubicBezTo>
                  <a:pt x="2606411" y="680574"/>
                  <a:pt x="2606159" y="680430"/>
                  <a:pt x="2605889" y="680430"/>
                </a:cubicBezTo>
                <a:close/>
                <a:moveTo>
                  <a:pt x="2522596" y="680430"/>
                </a:moveTo>
                <a:cubicBezTo>
                  <a:pt x="2522164" y="680430"/>
                  <a:pt x="2521822" y="680790"/>
                  <a:pt x="2521822" y="681203"/>
                </a:cubicBezTo>
                <a:lnTo>
                  <a:pt x="2521822" y="692601"/>
                </a:lnTo>
                <a:cubicBezTo>
                  <a:pt x="2521822" y="693032"/>
                  <a:pt x="2522182" y="693373"/>
                  <a:pt x="2522596" y="693373"/>
                </a:cubicBezTo>
                <a:lnTo>
                  <a:pt x="2546191" y="693373"/>
                </a:lnTo>
                <a:lnTo>
                  <a:pt x="2546191" y="756399"/>
                </a:lnTo>
                <a:cubicBezTo>
                  <a:pt x="2546191" y="756831"/>
                  <a:pt x="2546551" y="757172"/>
                  <a:pt x="2546965" y="757172"/>
                </a:cubicBezTo>
                <a:lnTo>
                  <a:pt x="2559365" y="757172"/>
                </a:lnTo>
                <a:cubicBezTo>
                  <a:pt x="2559797" y="757172"/>
                  <a:pt x="2560139" y="756813"/>
                  <a:pt x="2560139" y="756399"/>
                </a:cubicBezTo>
                <a:lnTo>
                  <a:pt x="2560139" y="693373"/>
                </a:lnTo>
                <a:lnTo>
                  <a:pt x="2583734" y="693373"/>
                </a:lnTo>
                <a:cubicBezTo>
                  <a:pt x="2584166" y="693373"/>
                  <a:pt x="2584508" y="693014"/>
                  <a:pt x="2584508" y="692601"/>
                </a:cubicBezTo>
                <a:lnTo>
                  <a:pt x="2584508" y="681203"/>
                </a:lnTo>
                <a:cubicBezTo>
                  <a:pt x="2584508" y="680772"/>
                  <a:pt x="2584148" y="680430"/>
                  <a:pt x="2583734" y="680430"/>
                </a:cubicBezTo>
                <a:close/>
                <a:moveTo>
                  <a:pt x="2497129" y="680430"/>
                </a:moveTo>
                <a:cubicBezTo>
                  <a:pt x="2496697" y="680430"/>
                  <a:pt x="2496355" y="680790"/>
                  <a:pt x="2496355" y="681203"/>
                </a:cubicBezTo>
                <a:lnTo>
                  <a:pt x="2496355" y="756399"/>
                </a:lnTo>
                <a:cubicBezTo>
                  <a:pt x="2496355" y="756831"/>
                  <a:pt x="2496715" y="757172"/>
                  <a:pt x="2497129" y="757172"/>
                </a:cubicBezTo>
                <a:lnTo>
                  <a:pt x="2509422" y="757172"/>
                </a:lnTo>
                <a:cubicBezTo>
                  <a:pt x="2509853" y="757172"/>
                  <a:pt x="2510196" y="756813"/>
                  <a:pt x="2510196" y="756399"/>
                </a:cubicBezTo>
                <a:lnTo>
                  <a:pt x="2510196" y="681203"/>
                </a:lnTo>
                <a:cubicBezTo>
                  <a:pt x="2510196" y="680772"/>
                  <a:pt x="2509835" y="680430"/>
                  <a:pt x="2509422" y="680430"/>
                </a:cubicBezTo>
                <a:close/>
                <a:moveTo>
                  <a:pt x="2355019" y="680430"/>
                </a:moveTo>
                <a:cubicBezTo>
                  <a:pt x="2354587" y="680430"/>
                  <a:pt x="2354245" y="680790"/>
                  <a:pt x="2354245" y="681203"/>
                </a:cubicBezTo>
                <a:lnTo>
                  <a:pt x="2354227" y="681221"/>
                </a:lnTo>
                <a:lnTo>
                  <a:pt x="2354227" y="756417"/>
                </a:lnTo>
                <a:cubicBezTo>
                  <a:pt x="2354227" y="756849"/>
                  <a:pt x="2354587" y="757190"/>
                  <a:pt x="2355001" y="757190"/>
                </a:cubicBezTo>
                <a:lnTo>
                  <a:pt x="2367293" y="757190"/>
                </a:lnTo>
                <a:cubicBezTo>
                  <a:pt x="2367725" y="757190"/>
                  <a:pt x="2368067" y="756831"/>
                  <a:pt x="2368067" y="756417"/>
                </a:cubicBezTo>
                <a:lnTo>
                  <a:pt x="2368067" y="728787"/>
                </a:lnTo>
                <a:lnTo>
                  <a:pt x="2378830" y="728787"/>
                </a:lnTo>
                <a:lnTo>
                  <a:pt x="2399563" y="756867"/>
                </a:lnTo>
                <a:cubicBezTo>
                  <a:pt x="2399707" y="757064"/>
                  <a:pt x="2399924" y="757172"/>
                  <a:pt x="2400176" y="757172"/>
                </a:cubicBezTo>
                <a:lnTo>
                  <a:pt x="2415041" y="757172"/>
                </a:lnTo>
                <a:cubicBezTo>
                  <a:pt x="2415672" y="757172"/>
                  <a:pt x="2416031" y="756453"/>
                  <a:pt x="2415653" y="755950"/>
                </a:cubicBezTo>
                <a:lnTo>
                  <a:pt x="2394416" y="727906"/>
                </a:lnTo>
                <a:cubicBezTo>
                  <a:pt x="2406168" y="725264"/>
                  <a:pt x="2413187" y="716833"/>
                  <a:pt x="2413187" y="704663"/>
                </a:cubicBezTo>
                <a:cubicBezTo>
                  <a:pt x="2413187" y="689742"/>
                  <a:pt x="2402767" y="680430"/>
                  <a:pt x="2386191" y="680430"/>
                </a:cubicBezTo>
                <a:close/>
                <a:moveTo>
                  <a:pt x="2285439" y="680430"/>
                </a:moveTo>
                <a:lnTo>
                  <a:pt x="2285439" y="680448"/>
                </a:lnTo>
                <a:cubicBezTo>
                  <a:pt x="2285008" y="680448"/>
                  <a:pt x="2284666" y="680808"/>
                  <a:pt x="2284666" y="681221"/>
                </a:cubicBezTo>
                <a:lnTo>
                  <a:pt x="2284666" y="756417"/>
                </a:lnTo>
                <a:cubicBezTo>
                  <a:pt x="2284666" y="756849"/>
                  <a:pt x="2285026" y="757190"/>
                  <a:pt x="2285439" y="757190"/>
                </a:cubicBezTo>
                <a:lnTo>
                  <a:pt x="2337795" y="757190"/>
                </a:lnTo>
                <a:cubicBezTo>
                  <a:pt x="2338227" y="757190"/>
                  <a:pt x="2338569" y="756831"/>
                  <a:pt x="2338569" y="756417"/>
                </a:cubicBezTo>
                <a:lnTo>
                  <a:pt x="2338569" y="745128"/>
                </a:lnTo>
                <a:cubicBezTo>
                  <a:pt x="2338569" y="744697"/>
                  <a:pt x="2338209" y="744355"/>
                  <a:pt x="2337795" y="744355"/>
                </a:cubicBezTo>
                <a:lnTo>
                  <a:pt x="2298506" y="744355"/>
                </a:lnTo>
                <a:lnTo>
                  <a:pt x="2298506" y="723754"/>
                </a:lnTo>
                <a:lnTo>
                  <a:pt x="2332648" y="723754"/>
                </a:lnTo>
                <a:cubicBezTo>
                  <a:pt x="2333080" y="723754"/>
                  <a:pt x="2333421" y="723394"/>
                  <a:pt x="2333421" y="722981"/>
                </a:cubicBezTo>
                <a:lnTo>
                  <a:pt x="2333421" y="711799"/>
                </a:lnTo>
                <a:cubicBezTo>
                  <a:pt x="2333421" y="711368"/>
                  <a:pt x="2333062" y="711027"/>
                  <a:pt x="2332648" y="711027"/>
                </a:cubicBezTo>
                <a:lnTo>
                  <a:pt x="2298506" y="711027"/>
                </a:lnTo>
                <a:lnTo>
                  <a:pt x="2298506" y="693266"/>
                </a:lnTo>
                <a:lnTo>
                  <a:pt x="2337795" y="693266"/>
                </a:lnTo>
                <a:cubicBezTo>
                  <a:pt x="2338227" y="693266"/>
                  <a:pt x="2338569" y="692906"/>
                  <a:pt x="2338569" y="692493"/>
                </a:cubicBezTo>
                <a:lnTo>
                  <a:pt x="2338569" y="681203"/>
                </a:lnTo>
                <a:cubicBezTo>
                  <a:pt x="2338569" y="680772"/>
                  <a:pt x="2338209" y="680430"/>
                  <a:pt x="2337795" y="680430"/>
                </a:cubicBezTo>
                <a:close/>
                <a:moveTo>
                  <a:pt x="2201300" y="680430"/>
                </a:moveTo>
                <a:cubicBezTo>
                  <a:pt x="2200760" y="680430"/>
                  <a:pt x="2200382" y="680970"/>
                  <a:pt x="2200580" y="681473"/>
                </a:cubicBezTo>
                <a:lnTo>
                  <a:pt x="2229197" y="756669"/>
                </a:lnTo>
                <a:cubicBezTo>
                  <a:pt x="2229323" y="756957"/>
                  <a:pt x="2229593" y="757154"/>
                  <a:pt x="2229917" y="757154"/>
                </a:cubicBezTo>
                <a:lnTo>
                  <a:pt x="2244549" y="757154"/>
                </a:lnTo>
                <a:cubicBezTo>
                  <a:pt x="2244873" y="757154"/>
                  <a:pt x="2245161" y="756975"/>
                  <a:pt x="2245269" y="756669"/>
                </a:cubicBezTo>
                <a:lnTo>
                  <a:pt x="2273885" y="681473"/>
                </a:lnTo>
                <a:cubicBezTo>
                  <a:pt x="2274065" y="680970"/>
                  <a:pt x="2273705" y="680430"/>
                  <a:pt x="2273165" y="680430"/>
                </a:cubicBezTo>
                <a:lnTo>
                  <a:pt x="2260099" y="680430"/>
                </a:lnTo>
                <a:cubicBezTo>
                  <a:pt x="2259775" y="680430"/>
                  <a:pt x="2259487" y="680628"/>
                  <a:pt x="2259379" y="680934"/>
                </a:cubicBezTo>
                <a:lnTo>
                  <a:pt x="2237170" y="740724"/>
                </a:lnTo>
                <a:lnTo>
                  <a:pt x="2215069" y="680934"/>
                </a:lnTo>
                <a:cubicBezTo>
                  <a:pt x="2214960" y="680628"/>
                  <a:pt x="2214672" y="680430"/>
                  <a:pt x="2214349" y="680430"/>
                </a:cubicBezTo>
                <a:close/>
                <a:moveTo>
                  <a:pt x="2176679" y="680430"/>
                </a:moveTo>
                <a:cubicBezTo>
                  <a:pt x="2176247" y="680430"/>
                  <a:pt x="2175905" y="680790"/>
                  <a:pt x="2175905" y="681203"/>
                </a:cubicBezTo>
                <a:lnTo>
                  <a:pt x="2175905" y="756399"/>
                </a:lnTo>
                <a:cubicBezTo>
                  <a:pt x="2175905" y="756831"/>
                  <a:pt x="2176266" y="757172"/>
                  <a:pt x="2176679" y="757172"/>
                </a:cubicBezTo>
                <a:lnTo>
                  <a:pt x="2188972" y="757172"/>
                </a:lnTo>
                <a:cubicBezTo>
                  <a:pt x="2189404" y="757172"/>
                  <a:pt x="2189746" y="756813"/>
                  <a:pt x="2189746" y="756399"/>
                </a:cubicBezTo>
                <a:lnTo>
                  <a:pt x="2189746" y="681203"/>
                </a:lnTo>
                <a:cubicBezTo>
                  <a:pt x="2189746" y="680772"/>
                  <a:pt x="2189386" y="680430"/>
                  <a:pt x="2188972" y="680430"/>
                </a:cubicBezTo>
                <a:close/>
                <a:moveTo>
                  <a:pt x="2010218" y="680430"/>
                </a:moveTo>
                <a:cubicBezTo>
                  <a:pt x="2009786" y="680430"/>
                  <a:pt x="2009444" y="680790"/>
                  <a:pt x="2009444" y="681203"/>
                </a:cubicBezTo>
                <a:lnTo>
                  <a:pt x="2009444" y="726468"/>
                </a:lnTo>
                <a:cubicBezTo>
                  <a:pt x="2009444" y="747088"/>
                  <a:pt x="2021737" y="758485"/>
                  <a:pt x="2041606" y="758485"/>
                </a:cubicBezTo>
                <a:cubicBezTo>
                  <a:pt x="2061476" y="758485"/>
                  <a:pt x="2073768" y="747069"/>
                  <a:pt x="2073768" y="726468"/>
                </a:cubicBezTo>
                <a:lnTo>
                  <a:pt x="2073768" y="681203"/>
                </a:lnTo>
                <a:cubicBezTo>
                  <a:pt x="2073768" y="680772"/>
                  <a:pt x="2073408" y="680430"/>
                  <a:pt x="2072994" y="680430"/>
                </a:cubicBezTo>
                <a:lnTo>
                  <a:pt x="2060594" y="680430"/>
                </a:lnTo>
                <a:cubicBezTo>
                  <a:pt x="2060162" y="680430"/>
                  <a:pt x="2059820" y="680790"/>
                  <a:pt x="2059820" y="681203"/>
                </a:cubicBezTo>
                <a:lnTo>
                  <a:pt x="2059820" y="725048"/>
                </a:lnTo>
                <a:cubicBezTo>
                  <a:pt x="2059820" y="738854"/>
                  <a:pt x="2053125" y="745434"/>
                  <a:pt x="2041606" y="745434"/>
                </a:cubicBezTo>
                <a:cubicBezTo>
                  <a:pt x="2030088" y="745434"/>
                  <a:pt x="2023285" y="738854"/>
                  <a:pt x="2023285" y="725048"/>
                </a:cubicBezTo>
                <a:lnTo>
                  <a:pt x="2023285" y="681203"/>
                </a:lnTo>
                <a:cubicBezTo>
                  <a:pt x="2023285" y="680772"/>
                  <a:pt x="2022924" y="680430"/>
                  <a:pt x="2022511" y="680430"/>
                </a:cubicBezTo>
                <a:close/>
                <a:moveTo>
                  <a:pt x="2144427" y="680412"/>
                </a:moveTo>
                <a:cubicBezTo>
                  <a:pt x="2143996" y="680412"/>
                  <a:pt x="2143654" y="680772"/>
                  <a:pt x="2143654" y="681186"/>
                </a:cubicBezTo>
                <a:lnTo>
                  <a:pt x="2143654" y="734468"/>
                </a:lnTo>
                <a:lnTo>
                  <a:pt x="2105588" y="680754"/>
                </a:lnTo>
                <a:cubicBezTo>
                  <a:pt x="2105444" y="680556"/>
                  <a:pt x="2105210" y="680430"/>
                  <a:pt x="2104958" y="680430"/>
                </a:cubicBezTo>
                <a:lnTo>
                  <a:pt x="2091964" y="680430"/>
                </a:lnTo>
                <a:cubicBezTo>
                  <a:pt x="2091532" y="680430"/>
                  <a:pt x="2091190" y="680790"/>
                  <a:pt x="2091190" y="681203"/>
                </a:cubicBezTo>
                <a:lnTo>
                  <a:pt x="2091190" y="756399"/>
                </a:lnTo>
                <a:cubicBezTo>
                  <a:pt x="2091190" y="756831"/>
                  <a:pt x="2091550" y="757172"/>
                  <a:pt x="2091964" y="757172"/>
                </a:cubicBezTo>
                <a:lnTo>
                  <a:pt x="2104256" y="757172"/>
                </a:lnTo>
                <a:cubicBezTo>
                  <a:pt x="2104688" y="757172"/>
                  <a:pt x="2105030" y="756813"/>
                  <a:pt x="2105030" y="756399"/>
                </a:cubicBezTo>
                <a:lnTo>
                  <a:pt x="2105030" y="703009"/>
                </a:lnTo>
                <a:lnTo>
                  <a:pt x="2143095" y="756831"/>
                </a:lnTo>
                <a:cubicBezTo>
                  <a:pt x="2143240" y="757028"/>
                  <a:pt x="2143473" y="757154"/>
                  <a:pt x="2143725" y="757154"/>
                </a:cubicBezTo>
                <a:lnTo>
                  <a:pt x="2156720" y="757154"/>
                </a:lnTo>
                <a:cubicBezTo>
                  <a:pt x="2157152" y="757154"/>
                  <a:pt x="2157494" y="756795"/>
                  <a:pt x="2157494" y="756381"/>
                </a:cubicBezTo>
                <a:lnTo>
                  <a:pt x="2157494" y="681186"/>
                </a:lnTo>
                <a:cubicBezTo>
                  <a:pt x="2157494" y="680754"/>
                  <a:pt x="2157134" y="680412"/>
                  <a:pt x="2156720" y="680412"/>
                </a:cubicBezTo>
                <a:close/>
                <a:moveTo>
                  <a:pt x="2453898" y="679118"/>
                </a:moveTo>
                <a:cubicBezTo>
                  <a:pt x="2436783" y="679118"/>
                  <a:pt x="2425696" y="688754"/>
                  <a:pt x="2425696" y="702128"/>
                </a:cubicBezTo>
                <a:cubicBezTo>
                  <a:pt x="2425696" y="712321"/>
                  <a:pt x="2432391" y="719332"/>
                  <a:pt x="2444575" y="722298"/>
                </a:cubicBezTo>
                <a:lnTo>
                  <a:pt x="2458074" y="725480"/>
                </a:lnTo>
                <a:cubicBezTo>
                  <a:pt x="2466407" y="727457"/>
                  <a:pt x="2469592" y="730747"/>
                  <a:pt x="2469592" y="735457"/>
                </a:cubicBezTo>
                <a:cubicBezTo>
                  <a:pt x="2469592" y="741479"/>
                  <a:pt x="2464319" y="745865"/>
                  <a:pt x="2454996" y="745865"/>
                </a:cubicBezTo>
                <a:cubicBezTo>
                  <a:pt x="2447941" y="745865"/>
                  <a:pt x="2440472" y="743384"/>
                  <a:pt x="2432895" y="737883"/>
                </a:cubicBezTo>
                <a:cubicBezTo>
                  <a:pt x="2432553" y="737650"/>
                  <a:pt x="2432085" y="737704"/>
                  <a:pt x="2431833" y="738045"/>
                </a:cubicBezTo>
                <a:lnTo>
                  <a:pt x="2424708" y="747678"/>
                </a:lnTo>
                <a:lnTo>
                  <a:pt x="2424706" y="747663"/>
                </a:lnTo>
                <a:lnTo>
                  <a:pt x="2424706" y="747681"/>
                </a:lnTo>
                <a:lnTo>
                  <a:pt x="2424708" y="747678"/>
                </a:lnTo>
                <a:lnTo>
                  <a:pt x="2424850" y="748741"/>
                </a:lnTo>
                <a:cubicBezTo>
                  <a:pt x="2432895" y="755015"/>
                  <a:pt x="2443514" y="758466"/>
                  <a:pt x="2454547" y="758466"/>
                </a:cubicBezTo>
                <a:cubicBezTo>
                  <a:pt x="2472760" y="758466"/>
                  <a:pt x="2483631" y="748831"/>
                  <a:pt x="2483631" y="734468"/>
                </a:cubicBezTo>
                <a:cubicBezTo>
                  <a:pt x="2483631" y="723736"/>
                  <a:pt x="2477368" y="716941"/>
                  <a:pt x="2464859" y="713867"/>
                </a:cubicBezTo>
                <a:lnTo>
                  <a:pt x="2451361" y="710685"/>
                </a:lnTo>
                <a:cubicBezTo>
                  <a:pt x="2442596" y="708618"/>
                  <a:pt x="2439626" y="705652"/>
                  <a:pt x="2439626" y="701265"/>
                </a:cubicBezTo>
                <a:cubicBezTo>
                  <a:pt x="2439626" y="695783"/>
                  <a:pt x="2444575" y="691612"/>
                  <a:pt x="2453682" y="691612"/>
                </a:cubicBezTo>
                <a:cubicBezTo>
                  <a:pt x="2460269" y="691612"/>
                  <a:pt x="2466659" y="693877"/>
                  <a:pt x="2472436" y="699000"/>
                </a:cubicBezTo>
                <a:cubicBezTo>
                  <a:pt x="2472742" y="699270"/>
                  <a:pt x="2473210" y="699270"/>
                  <a:pt x="2473498" y="698964"/>
                </a:cubicBezTo>
                <a:lnTo>
                  <a:pt x="2481471" y="690425"/>
                </a:lnTo>
                <a:cubicBezTo>
                  <a:pt x="2481759" y="690120"/>
                  <a:pt x="2481741" y="689616"/>
                  <a:pt x="2481435" y="689329"/>
                </a:cubicBezTo>
                <a:cubicBezTo>
                  <a:pt x="2474236" y="682659"/>
                  <a:pt x="2464265" y="679118"/>
                  <a:pt x="2453898" y="679118"/>
                </a:cubicBezTo>
                <a:close/>
                <a:moveTo>
                  <a:pt x="1894168" y="679118"/>
                </a:moveTo>
                <a:cubicBezTo>
                  <a:pt x="1893741" y="679118"/>
                  <a:pt x="1893394" y="679464"/>
                  <a:pt x="1893394" y="679891"/>
                </a:cubicBezTo>
                <a:lnTo>
                  <a:pt x="1893394" y="1016178"/>
                </a:lnTo>
                <a:cubicBezTo>
                  <a:pt x="1893394" y="1016605"/>
                  <a:pt x="1893741" y="1016951"/>
                  <a:pt x="1894168" y="1016951"/>
                </a:cubicBezTo>
                <a:lnTo>
                  <a:pt x="1902825" y="1016951"/>
                </a:lnTo>
                <a:cubicBezTo>
                  <a:pt x="1903253" y="1016951"/>
                  <a:pt x="1903599" y="1016605"/>
                  <a:pt x="1903599" y="1016178"/>
                </a:cubicBezTo>
                <a:lnTo>
                  <a:pt x="1903599" y="679891"/>
                </a:lnTo>
                <a:cubicBezTo>
                  <a:pt x="1903599" y="679464"/>
                  <a:pt x="1903253" y="679118"/>
                  <a:pt x="1902825" y="679118"/>
                </a:cubicBezTo>
                <a:close/>
                <a:moveTo>
                  <a:pt x="1639127" y="679099"/>
                </a:moveTo>
                <a:cubicBezTo>
                  <a:pt x="1593027" y="679099"/>
                  <a:pt x="1555658" y="716469"/>
                  <a:pt x="1555658" y="762569"/>
                </a:cubicBezTo>
                <a:lnTo>
                  <a:pt x="1555658" y="933425"/>
                </a:lnTo>
                <a:cubicBezTo>
                  <a:pt x="1555658" y="979525"/>
                  <a:pt x="1593027" y="1016894"/>
                  <a:pt x="1639127" y="1016894"/>
                </a:cubicBezTo>
                <a:lnTo>
                  <a:pt x="1786901" y="1016894"/>
                </a:lnTo>
                <a:cubicBezTo>
                  <a:pt x="1788767" y="1016894"/>
                  <a:pt x="1790281" y="1015382"/>
                  <a:pt x="1790281" y="1013516"/>
                </a:cubicBezTo>
                <a:lnTo>
                  <a:pt x="1790281" y="956629"/>
                </a:lnTo>
                <a:cubicBezTo>
                  <a:pt x="1790281" y="954763"/>
                  <a:pt x="1788767" y="953251"/>
                  <a:pt x="1786901" y="953251"/>
                </a:cubicBezTo>
                <a:lnTo>
                  <a:pt x="1639127" y="953251"/>
                </a:lnTo>
                <a:cubicBezTo>
                  <a:pt x="1630339" y="953251"/>
                  <a:pt x="1623216" y="946128"/>
                  <a:pt x="1623216" y="937340"/>
                </a:cubicBezTo>
                <a:lnTo>
                  <a:pt x="1623216" y="878840"/>
                </a:lnTo>
                <a:lnTo>
                  <a:pt x="1770990" y="878840"/>
                </a:lnTo>
                <a:cubicBezTo>
                  <a:pt x="1772856" y="878840"/>
                  <a:pt x="1774369" y="877328"/>
                  <a:pt x="1774369" y="875462"/>
                </a:cubicBezTo>
                <a:lnTo>
                  <a:pt x="1774369" y="818574"/>
                </a:lnTo>
                <a:cubicBezTo>
                  <a:pt x="1774369" y="816709"/>
                  <a:pt x="1772856" y="815197"/>
                  <a:pt x="1770990" y="815197"/>
                </a:cubicBezTo>
                <a:lnTo>
                  <a:pt x="1623216" y="815197"/>
                </a:lnTo>
                <a:lnTo>
                  <a:pt x="1623216" y="758654"/>
                </a:lnTo>
                <a:cubicBezTo>
                  <a:pt x="1623216" y="749866"/>
                  <a:pt x="1630339" y="742743"/>
                  <a:pt x="1639127" y="742743"/>
                </a:cubicBezTo>
                <a:lnTo>
                  <a:pt x="1786901" y="742743"/>
                </a:lnTo>
                <a:cubicBezTo>
                  <a:pt x="1788767" y="742743"/>
                  <a:pt x="1790281" y="741230"/>
                  <a:pt x="1790281" y="739366"/>
                </a:cubicBezTo>
                <a:lnTo>
                  <a:pt x="1790281" y="682477"/>
                </a:lnTo>
                <a:cubicBezTo>
                  <a:pt x="1790281" y="680612"/>
                  <a:pt x="1788767" y="679099"/>
                  <a:pt x="1786901" y="679099"/>
                </a:cubicBezTo>
                <a:close/>
                <a:moveTo>
                  <a:pt x="1269942" y="679099"/>
                </a:moveTo>
                <a:cubicBezTo>
                  <a:pt x="1268077" y="679099"/>
                  <a:pt x="1266565" y="680612"/>
                  <a:pt x="1266565" y="682478"/>
                </a:cubicBezTo>
                <a:lnTo>
                  <a:pt x="1266565" y="1013516"/>
                </a:lnTo>
                <a:cubicBezTo>
                  <a:pt x="1266565" y="1015382"/>
                  <a:pt x="1268077" y="1016894"/>
                  <a:pt x="1269942" y="1016894"/>
                </a:cubicBezTo>
                <a:lnTo>
                  <a:pt x="1330745" y="1016894"/>
                </a:lnTo>
                <a:cubicBezTo>
                  <a:pt x="1332611" y="1016894"/>
                  <a:pt x="1334123" y="1015382"/>
                  <a:pt x="1334123" y="1013516"/>
                </a:cubicBezTo>
                <a:lnTo>
                  <a:pt x="1334123" y="906781"/>
                </a:lnTo>
                <a:lnTo>
                  <a:pt x="1400228" y="907083"/>
                </a:lnTo>
                <a:lnTo>
                  <a:pt x="1467002" y="1014503"/>
                </a:lnTo>
                <a:cubicBezTo>
                  <a:pt x="1467927" y="1015990"/>
                  <a:pt x="1469554" y="1016894"/>
                  <a:pt x="1471307" y="1016894"/>
                </a:cubicBezTo>
                <a:lnTo>
                  <a:pt x="1535992" y="1016894"/>
                </a:lnTo>
                <a:cubicBezTo>
                  <a:pt x="1538641" y="1016894"/>
                  <a:pt x="1540259" y="1013984"/>
                  <a:pt x="1538861" y="1011733"/>
                </a:cubicBezTo>
                <a:lnTo>
                  <a:pt x="1467097" y="896288"/>
                </a:lnTo>
                <a:cubicBezTo>
                  <a:pt x="1506555" y="878029"/>
                  <a:pt x="1533808" y="837872"/>
                  <a:pt x="1533190" y="791395"/>
                </a:cubicBezTo>
                <a:cubicBezTo>
                  <a:pt x="1532357" y="728735"/>
                  <a:pt x="1479665" y="679099"/>
                  <a:pt x="1417002" y="679099"/>
                </a:cubicBezTo>
                <a:close/>
                <a:moveTo>
                  <a:pt x="519316" y="679099"/>
                </a:moveTo>
                <a:cubicBezTo>
                  <a:pt x="517450" y="679099"/>
                  <a:pt x="515938" y="680612"/>
                  <a:pt x="515938" y="682478"/>
                </a:cubicBezTo>
                <a:lnTo>
                  <a:pt x="515938" y="1013516"/>
                </a:lnTo>
                <a:cubicBezTo>
                  <a:pt x="515938" y="1015382"/>
                  <a:pt x="517450" y="1016894"/>
                  <a:pt x="519316" y="1016894"/>
                </a:cubicBezTo>
                <a:lnTo>
                  <a:pt x="580119" y="1016894"/>
                </a:lnTo>
                <a:cubicBezTo>
                  <a:pt x="581984" y="1016894"/>
                  <a:pt x="583496" y="1015382"/>
                  <a:pt x="583496" y="1013516"/>
                </a:cubicBezTo>
                <a:lnTo>
                  <a:pt x="583496" y="784845"/>
                </a:lnTo>
                <a:lnTo>
                  <a:pt x="674227" y="960597"/>
                </a:lnTo>
                <a:lnTo>
                  <a:pt x="712413" y="960597"/>
                </a:lnTo>
                <a:lnTo>
                  <a:pt x="803634" y="784845"/>
                </a:lnTo>
                <a:lnTo>
                  <a:pt x="803634" y="1013516"/>
                </a:lnTo>
                <a:cubicBezTo>
                  <a:pt x="803634" y="1015382"/>
                  <a:pt x="805146" y="1016894"/>
                  <a:pt x="807012" y="1016894"/>
                </a:cubicBezTo>
                <a:lnTo>
                  <a:pt x="867814" y="1016894"/>
                </a:lnTo>
                <a:cubicBezTo>
                  <a:pt x="869680" y="1016894"/>
                  <a:pt x="871192" y="1015382"/>
                  <a:pt x="871192" y="1013516"/>
                </a:cubicBezTo>
                <a:lnTo>
                  <a:pt x="871192" y="682478"/>
                </a:lnTo>
                <a:cubicBezTo>
                  <a:pt x="871192" y="680612"/>
                  <a:pt x="869680" y="679099"/>
                  <a:pt x="867814" y="679099"/>
                </a:cubicBezTo>
                <a:lnTo>
                  <a:pt x="791052" y="679099"/>
                </a:lnTo>
                <a:cubicBezTo>
                  <a:pt x="789158" y="679099"/>
                  <a:pt x="787423" y="680156"/>
                  <a:pt x="786551" y="681839"/>
                </a:cubicBezTo>
                <a:lnTo>
                  <a:pt x="693810" y="861154"/>
                </a:lnTo>
                <a:lnTo>
                  <a:pt x="601556" y="681848"/>
                </a:lnTo>
                <a:cubicBezTo>
                  <a:pt x="600688" y="680161"/>
                  <a:pt x="598949" y="679099"/>
                  <a:pt x="597051" y="679099"/>
                </a:cubicBezTo>
                <a:close/>
                <a:moveTo>
                  <a:pt x="1068878" y="674636"/>
                </a:moveTo>
                <a:cubicBezTo>
                  <a:pt x="973135" y="674636"/>
                  <a:pt x="895517" y="752252"/>
                  <a:pt x="895517" y="847997"/>
                </a:cubicBezTo>
                <a:cubicBezTo>
                  <a:pt x="895517" y="856102"/>
                  <a:pt x="896087" y="864074"/>
                  <a:pt x="897163" y="871884"/>
                </a:cubicBezTo>
                <a:lnTo>
                  <a:pt x="961920" y="871884"/>
                </a:lnTo>
                <a:cubicBezTo>
                  <a:pt x="960211" y="864190"/>
                  <a:pt x="959280" y="856204"/>
                  <a:pt x="959280" y="847997"/>
                </a:cubicBezTo>
                <a:cubicBezTo>
                  <a:pt x="959280" y="787467"/>
                  <a:pt x="1008349" y="738397"/>
                  <a:pt x="1068878" y="738397"/>
                </a:cubicBezTo>
                <a:cubicBezTo>
                  <a:pt x="1129410" y="738397"/>
                  <a:pt x="1178479" y="787467"/>
                  <a:pt x="1178479" y="847997"/>
                </a:cubicBezTo>
                <a:cubicBezTo>
                  <a:pt x="1178479" y="856204"/>
                  <a:pt x="1177548" y="864190"/>
                  <a:pt x="1175836" y="871884"/>
                </a:cubicBezTo>
                <a:lnTo>
                  <a:pt x="1240594" y="871884"/>
                </a:lnTo>
                <a:cubicBezTo>
                  <a:pt x="1241670" y="864074"/>
                  <a:pt x="1242240" y="856102"/>
                  <a:pt x="1242240" y="847997"/>
                </a:cubicBezTo>
                <a:cubicBezTo>
                  <a:pt x="1242240" y="752252"/>
                  <a:pt x="1164624" y="674636"/>
                  <a:pt x="1068878" y="674636"/>
                </a:cubicBezTo>
                <a:close/>
                <a:moveTo>
                  <a:pt x="1075294" y="544446"/>
                </a:moveTo>
                <a:lnTo>
                  <a:pt x="1090876" y="588594"/>
                </a:lnTo>
                <a:lnTo>
                  <a:pt x="1059711" y="588594"/>
                </a:lnTo>
                <a:close/>
                <a:moveTo>
                  <a:pt x="799860" y="538560"/>
                </a:moveTo>
                <a:cubicBezTo>
                  <a:pt x="820117" y="538560"/>
                  <a:pt x="835525" y="553968"/>
                  <a:pt x="835525" y="574571"/>
                </a:cubicBezTo>
                <a:cubicBezTo>
                  <a:pt x="835525" y="595174"/>
                  <a:pt x="820115" y="610583"/>
                  <a:pt x="799860" y="610583"/>
                </a:cubicBezTo>
                <a:cubicBezTo>
                  <a:pt x="779602" y="610583"/>
                  <a:pt x="764194" y="595173"/>
                  <a:pt x="764194" y="574571"/>
                </a:cubicBezTo>
                <a:cubicBezTo>
                  <a:pt x="764194" y="553969"/>
                  <a:pt x="779602" y="538560"/>
                  <a:pt x="799860" y="538560"/>
                </a:cubicBezTo>
                <a:close/>
                <a:moveTo>
                  <a:pt x="1061464" y="514840"/>
                </a:moveTo>
                <a:cubicBezTo>
                  <a:pt x="1060409" y="514840"/>
                  <a:pt x="1059467" y="515493"/>
                  <a:pt x="1059097" y="516480"/>
                </a:cubicBezTo>
                <a:lnTo>
                  <a:pt x="1015512" y="632593"/>
                </a:lnTo>
                <a:cubicBezTo>
                  <a:pt x="1015201" y="633420"/>
                  <a:pt x="1015812" y="634302"/>
                  <a:pt x="1016695" y="634302"/>
                </a:cubicBezTo>
                <a:lnTo>
                  <a:pt x="1041825" y="634302"/>
                </a:lnTo>
                <a:cubicBezTo>
                  <a:pt x="1042896" y="634302"/>
                  <a:pt x="1043849" y="633628"/>
                  <a:pt x="1044208" y="632620"/>
                </a:cubicBezTo>
                <a:lnTo>
                  <a:pt x="1051055" y="613353"/>
                </a:lnTo>
                <a:lnTo>
                  <a:pt x="1099532" y="613353"/>
                </a:lnTo>
                <a:lnTo>
                  <a:pt x="1106379" y="632620"/>
                </a:lnTo>
                <a:cubicBezTo>
                  <a:pt x="1106738" y="633628"/>
                  <a:pt x="1107691" y="634302"/>
                  <a:pt x="1108762" y="634302"/>
                </a:cubicBezTo>
                <a:lnTo>
                  <a:pt x="1134583" y="634302"/>
                </a:lnTo>
                <a:cubicBezTo>
                  <a:pt x="1135465" y="634302"/>
                  <a:pt x="1136077" y="633419"/>
                  <a:pt x="1135766" y="632592"/>
                </a:cubicBezTo>
                <a:lnTo>
                  <a:pt x="1092012" y="516477"/>
                </a:lnTo>
                <a:cubicBezTo>
                  <a:pt x="1091641" y="515492"/>
                  <a:pt x="1090698" y="514840"/>
                  <a:pt x="1089646" y="514840"/>
                </a:cubicBezTo>
                <a:close/>
                <a:moveTo>
                  <a:pt x="877639" y="514840"/>
                </a:moveTo>
                <a:cubicBezTo>
                  <a:pt x="876942" y="514840"/>
                  <a:pt x="876376" y="515406"/>
                  <a:pt x="876376" y="516104"/>
                </a:cubicBezTo>
                <a:lnTo>
                  <a:pt x="876376" y="633038"/>
                </a:lnTo>
                <a:cubicBezTo>
                  <a:pt x="876376" y="633736"/>
                  <a:pt x="876942" y="634302"/>
                  <a:pt x="877639" y="634302"/>
                </a:cubicBezTo>
                <a:lnTo>
                  <a:pt x="901946" y="634302"/>
                </a:lnTo>
                <a:cubicBezTo>
                  <a:pt x="902646" y="634302"/>
                  <a:pt x="903210" y="633736"/>
                  <a:pt x="903210" y="633038"/>
                </a:cubicBezTo>
                <a:lnTo>
                  <a:pt x="903210" y="557604"/>
                </a:lnTo>
                <a:lnTo>
                  <a:pt x="933335" y="614218"/>
                </a:lnTo>
                <a:lnTo>
                  <a:pt x="948571" y="614218"/>
                </a:lnTo>
                <a:lnTo>
                  <a:pt x="978696" y="557604"/>
                </a:lnTo>
                <a:lnTo>
                  <a:pt x="978696" y="633038"/>
                </a:lnTo>
                <a:cubicBezTo>
                  <a:pt x="978696" y="633736"/>
                  <a:pt x="979262" y="634302"/>
                  <a:pt x="979960" y="634302"/>
                </a:cubicBezTo>
                <a:lnTo>
                  <a:pt x="1004267" y="634302"/>
                </a:lnTo>
                <a:cubicBezTo>
                  <a:pt x="1004966" y="634302"/>
                  <a:pt x="1005532" y="633736"/>
                  <a:pt x="1005532" y="633038"/>
                </a:cubicBezTo>
                <a:lnTo>
                  <a:pt x="1005532" y="516104"/>
                </a:lnTo>
                <a:cubicBezTo>
                  <a:pt x="1005532" y="515406"/>
                  <a:pt x="1004966" y="514840"/>
                  <a:pt x="1004267" y="514840"/>
                </a:cubicBezTo>
                <a:lnTo>
                  <a:pt x="974321" y="514840"/>
                </a:lnTo>
                <a:cubicBezTo>
                  <a:pt x="973390" y="514840"/>
                  <a:pt x="972534" y="515352"/>
                  <a:pt x="972094" y="516173"/>
                </a:cubicBezTo>
                <a:lnTo>
                  <a:pt x="941126" y="573878"/>
                </a:lnTo>
                <a:lnTo>
                  <a:pt x="910330" y="516178"/>
                </a:lnTo>
                <a:cubicBezTo>
                  <a:pt x="909891" y="515354"/>
                  <a:pt x="909034" y="514840"/>
                  <a:pt x="908101" y="514840"/>
                </a:cubicBezTo>
                <a:close/>
                <a:moveTo>
                  <a:pt x="622806" y="514840"/>
                </a:moveTo>
                <a:cubicBezTo>
                  <a:pt x="622108" y="514840"/>
                  <a:pt x="621542" y="515406"/>
                  <a:pt x="621542" y="516104"/>
                </a:cubicBezTo>
                <a:lnTo>
                  <a:pt x="621542" y="633038"/>
                </a:lnTo>
                <a:cubicBezTo>
                  <a:pt x="621542" y="633736"/>
                  <a:pt x="622108" y="634302"/>
                  <a:pt x="622806" y="634302"/>
                </a:cubicBezTo>
                <a:lnTo>
                  <a:pt x="647113" y="634302"/>
                </a:lnTo>
                <a:cubicBezTo>
                  <a:pt x="647811" y="634302"/>
                  <a:pt x="648377" y="633736"/>
                  <a:pt x="648377" y="633038"/>
                </a:cubicBezTo>
                <a:lnTo>
                  <a:pt x="648377" y="586863"/>
                </a:lnTo>
                <a:lnTo>
                  <a:pt x="696335" y="586863"/>
                </a:lnTo>
                <a:lnTo>
                  <a:pt x="696335" y="633038"/>
                </a:lnTo>
                <a:cubicBezTo>
                  <a:pt x="696335" y="633736"/>
                  <a:pt x="696901" y="634302"/>
                  <a:pt x="697598" y="634302"/>
                </a:cubicBezTo>
                <a:lnTo>
                  <a:pt x="721905" y="634302"/>
                </a:lnTo>
                <a:cubicBezTo>
                  <a:pt x="722605" y="634302"/>
                  <a:pt x="723171" y="633736"/>
                  <a:pt x="723171" y="633038"/>
                </a:cubicBezTo>
                <a:lnTo>
                  <a:pt x="723171" y="516104"/>
                </a:lnTo>
                <a:cubicBezTo>
                  <a:pt x="723171" y="515406"/>
                  <a:pt x="722605" y="514840"/>
                  <a:pt x="721905" y="514840"/>
                </a:cubicBezTo>
                <a:lnTo>
                  <a:pt x="697598" y="514840"/>
                </a:lnTo>
                <a:cubicBezTo>
                  <a:pt x="696901" y="514840"/>
                  <a:pt x="696335" y="515406"/>
                  <a:pt x="696335" y="516104"/>
                </a:cubicBezTo>
                <a:lnTo>
                  <a:pt x="696335" y="561586"/>
                </a:lnTo>
                <a:lnTo>
                  <a:pt x="648377" y="561586"/>
                </a:lnTo>
                <a:lnTo>
                  <a:pt x="648377" y="516104"/>
                </a:lnTo>
                <a:cubicBezTo>
                  <a:pt x="648377" y="515406"/>
                  <a:pt x="647811" y="514840"/>
                  <a:pt x="647113" y="514840"/>
                </a:cubicBezTo>
                <a:close/>
                <a:moveTo>
                  <a:pt x="517202" y="514840"/>
                </a:moveTo>
                <a:cubicBezTo>
                  <a:pt x="516504" y="514840"/>
                  <a:pt x="515938" y="515406"/>
                  <a:pt x="515938" y="516104"/>
                </a:cubicBezTo>
                <a:lnTo>
                  <a:pt x="515938" y="538854"/>
                </a:lnTo>
                <a:cubicBezTo>
                  <a:pt x="515938" y="539552"/>
                  <a:pt x="516504" y="540118"/>
                  <a:pt x="517202" y="540118"/>
                </a:cubicBezTo>
                <a:lnTo>
                  <a:pt x="549180" y="540118"/>
                </a:lnTo>
                <a:lnTo>
                  <a:pt x="549180" y="633038"/>
                </a:lnTo>
                <a:cubicBezTo>
                  <a:pt x="549180" y="633736"/>
                  <a:pt x="549746" y="634302"/>
                  <a:pt x="550444" y="634302"/>
                </a:cubicBezTo>
                <a:lnTo>
                  <a:pt x="574751" y="634302"/>
                </a:lnTo>
                <a:cubicBezTo>
                  <a:pt x="575449" y="634302"/>
                  <a:pt x="576015" y="633736"/>
                  <a:pt x="576015" y="633038"/>
                </a:cubicBezTo>
                <a:lnTo>
                  <a:pt x="576015" y="540118"/>
                </a:lnTo>
                <a:lnTo>
                  <a:pt x="607992" y="540118"/>
                </a:lnTo>
                <a:cubicBezTo>
                  <a:pt x="608691" y="540118"/>
                  <a:pt x="609257" y="539552"/>
                  <a:pt x="609257" y="538854"/>
                </a:cubicBezTo>
                <a:lnTo>
                  <a:pt x="609257" y="516104"/>
                </a:lnTo>
                <a:cubicBezTo>
                  <a:pt x="609257" y="515406"/>
                  <a:pt x="608691" y="514840"/>
                  <a:pt x="607993" y="514840"/>
                </a:cubicBezTo>
                <a:close/>
                <a:moveTo>
                  <a:pt x="1185521" y="512763"/>
                </a:moveTo>
                <a:cubicBezTo>
                  <a:pt x="1157993" y="512763"/>
                  <a:pt x="1139467" y="526959"/>
                  <a:pt x="1139467" y="548428"/>
                </a:cubicBezTo>
                <a:cubicBezTo>
                  <a:pt x="1139467" y="569550"/>
                  <a:pt x="1157299" y="580804"/>
                  <a:pt x="1181193" y="586517"/>
                </a:cubicBezTo>
                <a:cubicBezTo>
                  <a:pt x="1193831" y="589633"/>
                  <a:pt x="1205257" y="592403"/>
                  <a:pt x="1205257" y="600714"/>
                </a:cubicBezTo>
                <a:cubicBezTo>
                  <a:pt x="1205257" y="607813"/>
                  <a:pt x="1196081" y="612487"/>
                  <a:pt x="1185347" y="612487"/>
                </a:cubicBezTo>
                <a:cubicBezTo>
                  <a:pt x="1173158" y="612487"/>
                  <a:pt x="1159359" y="606690"/>
                  <a:pt x="1149696" y="598202"/>
                </a:cubicBezTo>
                <a:cubicBezTo>
                  <a:pt x="1149126" y="597702"/>
                  <a:pt x="1148269" y="597804"/>
                  <a:pt x="1147843" y="598432"/>
                </a:cubicBezTo>
                <a:lnTo>
                  <a:pt x="1135429" y="616740"/>
                </a:lnTo>
                <a:cubicBezTo>
                  <a:pt x="1135068" y="617275"/>
                  <a:pt x="1135149" y="618004"/>
                  <a:pt x="1135636" y="618428"/>
                </a:cubicBezTo>
                <a:cubicBezTo>
                  <a:pt x="1148137" y="629263"/>
                  <a:pt x="1167408" y="636379"/>
                  <a:pt x="1185521" y="636379"/>
                </a:cubicBezTo>
                <a:cubicBezTo>
                  <a:pt x="1212183" y="636379"/>
                  <a:pt x="1232785" y="621490"/>
                  <a:pt x="1232785" y="599502"/>
                </a:cubicBezTo>
                <a:cubicBezTo>
                  <a:pt x="1232785" y="571628"/>
                  <a:pt x="1199371" y="563318"/>
                  <a:pt x="1188810" y="561066"/>
                </a:cubicBezTo>
                <a:cubicBezTo>
                  <a:pt x="1177903" y="558816"/>
                  <a:pt x="1166996" y="555180"/>
                  <a:pt x="1166996" y="547389"/>
                </a:cubicBezTo>
                <a:cubicBezTo>
                  <a:pt x="1166996" y="541156"/>
                  <a:pt x="1174612" y="536655"/>
                  <a:pt x="1185347" y="536655"/>
                </a:cubicBezTo>
                <a:cubicBezTo>
                  <a:pt x="1196022" y="536655"/>
                  <a:pt x="1207164" y="540861"/>
                  <a:pt x="1214192" y="546909"/>
                </a:cubicBezTo>
                <a:cubicBezTo>
                  <a:pt x="1214787" y="547420"/>
                  <a:pt x="1215673" y="547296"/>
                  <a:pt x="1216082" y="546626"/>
                </a:cubicBezTo>
                <a:lnTo>
                  <a:pt x="1227215" y="528382"/>
                </a:lnTo>
                <a:cubicBezTo>
                  <a:pt x="1227533" y="527859"/>
                  <a:pt x="1227456" y="527178"/>
                  <a:pt x="1227003" y="526766"/>
                </a:cubicBezTo>
                <a:cubicBezTo>
                  <a:pt x="1218082" y="518649"/>
                  <a:pt x="1203355" y="512763"/>
                  <a:pt x="1185521" y="512763"/>
                </a:cubicBezTo>
                <a:close/>
                <a:moveTo>
                  <a:pt x="799860" y="512763"/>
                </a:moveTo>
                <a:cubicBezTo>
                  <a:pt x="763847" y="512763"/>
                  <a:pt x="736666" y="539425"/>
                  <a:pt x="736666" y="574571"/>
                </a:cubicBezTo>
                <a:cubicBezTo>
                  <a:pt x="736666" y="609717"/>
                  <a:pt x="763847" y="636379"/>
                  <a:pt x="799860" y="636379"/>
                </a:cubicBezTo>
                <a:cubicBezTo>
                  <a:pt x="835697" y="636379"/>
                  <a:pt x="863053" y="609717"/>
                  <a:pt x="863053" y="574571"/>
                </a:cubicBezTo>
                <a:cubicBezTo>
                  <a:pt x="863053" y="539425"/>
                  <a:pt x="835697" y="512763"/>
                  <a:pt x="799860" y="512763"/>
                </a:cubicBezTo>
                <a:close/>
                <a:moveTo>
                  <a:pt x="0" y="0"/>
                </a:moveTo>
                <a:lnTo>
                  <a:pt x="12192000" y="0"/>
                </a:lnTo>
                <a:lnTo>
                  <a:pt x="12192000" y="6858000"/>
                </a:lnTo>
                <a:lnTo>
                  <a:pt x="0" y="6858000"/>
                </a:lnTo>
                <a:lnTo>
                  <a:pt x="0" y="6358170"/>
                </a:lnTo>
                <a:lnTo>
                  <a:pt x="5354778" y="6358170"/>
                </a:lnTo>
                <a:cubicBezTo>
                  <a:pt x="5420407" y="6116818"/>
                  <a:pt x="5455957" y="5861806"/>
                  <a:pt x="5455957" y="5599507"/>
                </a:cubicBezTo>
                <a:cubicBezTo>
                  <a:pt x="5455957" y="4010231"/>
                  <a:pt x="4167066" y="2722417"/>
                  <a:pt x="2577373" y="2722417"/>
                </a:cubicBezTo>
                <a:cubicBezTo>
                  <a:pt x="1483832" y="2722417"/>
                  <a:pt x="532898" y="3331111"/>
                  <a:pt x="45356" y="4227981"/>
                </a:cubicBezTo>
                <a:lnTo>
                  <a:pt x="0" y="4322072"/>
                </a:lnTo>
                <a:close/>
              </a:path>
            </a:pathLst>
          </a:custGeom>
          <a:solidFill>
            <a:schemeClr val="bg1">
              <a:lumMod val="95000"/>
            </a:schemeClr>
          </a:solidFill>
        </p:spPr>
        <p:txBody>
          <a:bodyPr wrap="square" tIns="1440000" anchor="t">
            <a:noAutofit/>
          </a:bodyPr>
          <a:lstStyle>
            <a:lvl1pPr algn="ctr">
              <a:defRPr sz="2400" b="0" i="0">
                <a:solidFill>
                  <a:schemeClr val="tx1"/>
                </a:solidFill>
                <a:highlight>
                  <a:srgbClr val="FFFF00"/>
                </a:highlight>
                <a:latin typeface="+mn-lt"/>
              </a:defRPr>
            </a:lvl1pPr>
          </a:lstStyle>
          <a:p>
            <a:pPr marL="0" marR="0" lvl="0" indent="0" algn="ctr" defTabSz="914400" rtl="0" eaLnBrk="1" fontAlgn="auto" latinLnBrk="0" hangingPunct="1">
              <a:lnSpc>
                <a:spcPct val="90000"/>
              </a:lnSpc>
              <a:spcBef>
                <a:spcPts val="0"/>
              </a:spcBef>
              <a:spcAft>
                <a:spcPts val="1800"/>
              </a:spcAft>
              <a:buClr>
                <a:schemeClr val="bg2"/>
              </a:buClr>
              <a:buSzTx/>
              <a:buFont typeface="Arial" panose="020B0604020202020204" pitchFamily="34" charset="0"/>
              <a:buNone/>
              <a:tabLst/>
              <a:defRPr/>
            </a:pPr>
            <a:r>
              <a:rPr lang="en-GB" err="1"/>
              <a:t>Plaats</a:t>
            </a:r>
            <a:r>
              <a:rPr lang="en-GB"/>
              <a:t> </a:t>
            </a:r>
            <a:r>
              <a:rPr lang="en-GB" err="1"/>
              <a:t>eerst</a:t>
            </a:r>
            <a:r>
              <a:rPr lang="en-GB"/>
              <a:t> </a:t>
            </a:r>
            <a:r>
              <a:rPr lang="en-GB" err="1"/>
              <a:t>een</a:t>
            </a:r>
            <a:r>
              <a:rPr lang="en-GB"/>
              <a:t> </a:t>
            </a:r>
            <a:r>
              <a:rPr lang="en-GB" err="1"/>
              <a:t>afbeelding</a:t>
            </a:r>
            <a:r>
              <a:rPr lang="en-GB"/>
              <a:t> </a:t>
            </a:r>
            <a:r>
              <a:rPr lang="en-GB" err="1"/>
              <a:t>voordat</a:t>
            </a:r>
            <a:r>
              <a:rPr lang="en-GB"/>
              <a:t> je de </a:t>
            </a:r>
            <a:r>
              <a:rPr lang="en-GB" err="1"/>
              <a:t>titel</a:t>
            </a:r>
            <a:r>
              <a:rPr lang="en-GB"/>
              <a:t> </a:t>
            </a:r>
            <a:r>
              <a:rPr lang="en-GB" err="1"/>
              <a:t>invult</a:t>
            </a:r>
            <a:r>
              <a:rPr lang="en-GB"/>
              <a:t>.</a:t>
            </a:r>
          </a:p>
        </p:txBody>
      </p:sp>
      <p:sp>
        <p:nvSpPr>
          <p:cNvPr id="2" name="Date Placeholder 1">
            <a:extLst>
              <a:ext uri="{FF2B5EF4-FFF2-40B4-BE49-F238E27FC236}">
                <a16:creationId xmlns:a16="http://schemas.microsoft.com/office/drawing/2014/main" id="{B44398D7-85A0-281A-1B38-7B6FC712C810}"/>
              </a:ext>
            </a:extLst>
          </p:cNvPr>
          <p:cNvSpPr>
            <a:spLocks noGrp="1"/>
          </p:cNvSpPr>
          <p:nvPr>
            <p:ph type="dt" sz="half" idx="13"/>
          </p:nvPr>
        </p:nvSpPr>
        <p:spPr/>
        <p:txBody>
          <a:bodyPr/>
          <a:lstStyle>
            <a:lvl1pPr>
              <a:defRPr>
                <a:solidFill>
                  <a:schemeClr val="bg1"/>
                </a:solidFill>
              </a:defRPr>
            </a:lvl1pPr>
          </a:lstStyle>
          <a:p>
            <a:fld id="{0F95E86C-603C-44F7-83F9-8134D6D95E0E}" type="datetime4">
              <a:rPr lang="en-US" smtClean="0"/>
              <a:t>September 26, 2025</a:t>
            </a:fld>
            <a:endParaRPr lang="en-BE"/>
          </a:p>
        </p:txBody>
      </p:sp>
      <p:sp>
        <p:nvSpPr>
          <p:cNvPr id="9" name="Footer Placeholder 8">
            <a:extLst>
              <a:ext uri="{FF2B5EF4-FFF2-40B4-BE49-F238E27FC236}">
                <a16:creationId xmlns:a16="http://schemas.microsoft.com/office/drawing/2014/main" id="{ACF13D48-EF81-B977-EAD2-065D28F89FA2}"/>
              </a:ext>
            </a:extLst>
          </p:cNvPr>
          <p:cNvSpPr>
            <a:spLocks noGrp="1"/>
          </p:cNvSpPr>
          <p:nvPr>
            <p:ph type="ftr" sz="quarter" idx="14"/>
          </p:nvPr>
        </p:nvSpPr>
        <p:spPr/>
        <p:txBody>
          <a:bodyPr/>
          <a:lstStyle>
            <a:lvl1pPr>
              <a:defRPr>
                <a:solidFill>
                  <a:schemeClr val="bg1"/>
                </a:solidFill>
              </a:defRPr>
            </a:lvl1pPr>
          </a:lstStyle>
          <a:p>
            <a:r>
              <a:rPr lang="en-GB"/>
              <a:t>Voettekst</a:t>
            </a:r>
            <a:endParaRPr lang="en-BE"/>
          </a:p>
        </p:txBody>
      </p:sp>
      <p:sp>
        <p:nvSpPr>
          <p:cNvPr id="10" name="Slide Number Placeholder 9">
            <a:extLst>
              <a:ext uri="{FF2B5EF4-FFF2-40B4-BE49-F238E27FC236}">
                <a16:creationId xmlns:a16="http://schemas.microsoft.com/office/drawing/2014/main" id="{E2FBA262-B5EE-1B59-329C-4678FB34050E}"/>
              </a:ext>
            </a:extLst>
          </p:cNvPr>
          <p:cNvSpPr>
            <a:spLocks noGrp="1"/>
          </p:cNvSpPr>
          <p:nvPr>
            <p:ph type="sldNum" sz="quarter" idx="15"/>
          </p:nvPr>
        </p:nvSpPr>
        <p:spPr/>
        <p:txBody>
          <a:bodyPr/>
          <a:lstStyle>
            <a:lvl1pPr>
              <a:defRPr>
                <a:solidFill>
                  <a:schemeClr val="bg1"/>
                </a:solidFill>
              </a:defRPr>
            </a:lvl1pPr>
          </a:lstStyle>
          <a:p>
            <a:fld id="{8B70248A-FD0F-534C-919E-E8EB9B0FC062}" type="slidenum">
              <a:rPr lang="en-BE" smtClean="0"/>
              <a:pPr/>
              <a:t>‹nr.›</a:t>
            </a:fld>
            <a:endParaRPr lang="en-BE"/>
          </a:p>
        </p:txBody>
      </p:sp>
      <p:sp>
        <p:nvSpPr>
          <p:cNvPr id="8" name="Title 20">
            <a:extLst>
              <a:ext uri="{FF2B5EF4-FFF2-40B4-BE49-F238E27FC236}">
                <a16:creationId xmlns:a16="http://schemas.microsoft.com/office/drawing/2014/main" id="{8598B0ED-9E10-4E19-AA43-7BDD381C3E90}"/>
              </a:ext>
            </a:extLst>
          </p:cNvPr>
          <p:cNvSpPr>
            <a:spLocks noGrp="1"/>
          </p:cNvSpPr>
          <p:nvPr>
            <p:ph type="title" hasCustomPrompt="1"/>
          </p:nvPr>
        </p:nvSpPr>
        <p:spPr>
          <a:xfrm>
            <a:off x="515937" y="4397819"/>
            <a:ext cx="4194959" cy="752514"/>
          </a:xfrm>
        </p:spPr>
        <p:txBody>
          <a:bodyPr wrap="square" lIns="108000" rIns="0" bIns="0" anchor="b">
            <a:spAutoFit/>
          </a:bodyPr>
          <a:lstStyle>
            <a:lvl1pPr>
              <a:defRPr sz="5400" b="0">
                <a:solidFill>
                  <a:schemeClr val="bg2"/>
                </a:solidFill>
              </a:defRPr>
            </a:lvl1pPr>
          </a:lstStyle>
          <a:p>
            <a:r>
              <a:rPr lang="en-GB"/>
              <a:t>Korte </a:t>
            </a:r>
            <a:r>
              <a:rPr lang="en-GB" err="1"/>
              <a:t>titel</a:t>
            </a:r>
            <a:endParaRPr lang="en-BE"/>
          </a:p>
        </p:txBody>
      </p:sp>
      <p:sp>
        <p:nvSpPr>
          <p:cNvPr id="12" name="Text Placeholder 3">
            <a:extLst>
              <a:ext uri="{FF2B5EF4-FFF2-40B4-BE49-F238E27FC236}">
                <a16:creationId xmlns:a16="http://schemas.microsoft.com/office/drawing/2014/main" id="{96BB5B48-50D4-391C-7C47-6ECEF435737F}"/>
              </a:ext>
            </a:extLst>
          </p:cNvPr>
          <p:cNvSpPr>
            <a:spLocks noGrp="1"/>
          </p:cNvSpPr>
          <p:nvPr>
            <p:ph type="body" sz="quarter" idx="11" hasCustomPrompt="1"/>
          </p:nvPr>
        </p:nvSpPr>
        <p:spPr>
          <a:xfrm>
            <a:off x="507599" y="5162202"/>
            <a:ext cx="4203307" cy="513405"/>
          </a:xfrm>
          <a:prstGeom prst="rect">
            <a:avLst/>
          </a:prstGeom>
        </p:spPr>
        <p:txBody>
          <a:bodyPr wrap="square" lIns="108000" tIns="36000" rIns="0">
            <a:spAutoFit/>
          </a:bodyPr>
          <a:lstStyle>
            <a:lvl1pPr marL="0" indent="0">
              <a:lnSpc>
                <a:spcPct val="100000"/>
              </a:lnSpc>
              <a:buFont typeface="Arial" panose="020B0604020202020204" pitchFamily="34" charset="0"/>
              <a:buNone/>
              <a:defRPr sz="2800" b="1" i="0">
                <a:solidFill>
                  <a:schemeClr val="bg1"/>
                </a:solidFill>
                <a:latin typeface="Century Gothic" panose="020B0502020202020204" pitchFamily="34" charset="0"/>
              </a:defRPr>
            </a:lvl1pPr>
          </a:lstStyle>
          <a:p>
            <a:pPr lvl="0"/>
            <a:r>
              <a:rPr lang="en-GB" err="1"/>
              <a:t>Ondertitel</a:t>
            </a:r>
            <a:endParaRPr lang="en-GB"/>
          </a:p>
        </p:txBody>
      </p:sp>
    </p:spTree>
    <p:extLst>
      <p:ext uri="{BB962C8B-B14F-4D97-AF65-F5344CB8AC3E}">
        <p14:creationId xmlns:p14="http://schemas.microsoft.com/office/powerpoint/2010/main" val="1051658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D7FD5E2B-04EF-C0A8-F6FF-07A1408208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238291" y="2146774"/>
            <a:ext cx="6903353" cy="2609804"/>
          </a:xfrm>
          <a:prstGeom prst="rect">
            <a:avLst/>
          </a:prstGeom>
        </p:spPr>
      </p:pic>
      <p:pic>
        <p:nvPicPr>
          <p:cNvPr id="8" name="Graphic 7">
            <a:extLst>
              <a:ext uri="{FF2B5EF4-FFF2-40B4-BE49-F238E27FC236}">
                <a16:creationId xmlns:a16="http://schemas.microsoft.com/office/drawing/2014/main" id="{8DBA32B7-8BF2-4E84-29DF-12C340B1BE84}"/>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1BA3B903-E368-4723-ADD7-D1583A4B4CB0}" type="datetime4">
              <a:rPr lang="en-US" smtClean="0"/>
              <a:t>September 26,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sp>
        <p:nvSpPr>
          <p:cNvPr id="16" name="Text Placeholder 3">
            <a:extLst>
              <a:ext uri="{FF2B5EF4-FFF2-40B4-BE49-F238E27FC236}">
                <a16:creationId xmlns:a16="http://schemas.microsoft.com/office/drawing/2014/main" id="{BB647212-9891-C1A8-37A6-64D07DC0941A}"/>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17" name="Title 5">
            <a:extLst>
              <a:ext uri="{FF2B5EF4-FFF2-40B4-BE49-F238E27FC236}">
                <a16:creationId xmlns:a16="http://schemas.microsoft.com/office/drawing/2014/main" id="{26CA964F-AD91-D1A7-3E9D-5A3258073549}"/>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2" name="Graphic 10">
            <a:extLst>
              <a:ext uri="{FF2B5EF4-FFF2-40B4-BE49-F238E27FC236}">
                <a16:creationId xmlns:a16="http://schemas.microsoft.com/office/drawing/2014/main" id="{FAA310E7-1907-40FB-7FB3-07AC27640316}"/>
              </a:ext>
            </a:extLst>
          </p:cNvPr>
          <p:cNvGrpSpPr/>
          <p:nvPr userDrawn="1"/>
        </p:nvGrpSpPr>
        <p:grpSpPr>
          <a:xfrm>
            <a:off x="515936" y="512763"/>
            <a:ext cx="2144749" cy="508682"/>
            <a:chOff x="419100" y="2082800"/>
            <a:chExt cx="7770288" cy="1842923"/>
          </a:xfrm>
          <a:solidFill>
            <a:schemeClr val="bg2"/>
          </a:solidFill>
        </p:grpSpPr>
        <p:sp>
          <p:nvSpPr>
            <p:cNvPr id="3" name="Freeform 2">
              <a:extLst>
                <a:ext uri="{FF2B5EF4-FFF2-40B4-BE49-F238E27FC236}">
                  <a16:creationId xmlns:a16="http://schemas.microsoft.com/office/drawing/2014/main" id="{8C2D1F85-A62C-D889-D9A5-5612D3D7F7CA}"/>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4" name="Freeform 3">
              <a:extLst>
                <a:ext uri="{FF2B5EF4-FFF2-40B4-BE49-F238E27FC236}">
                  <a16:creationId xmlns:a16="http://schemas.microsoft.com/office/drawing/2014/main" id="{AC691A2A-AD2F-8B00-86DE-D2C56C08C600}"/>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25881590-E4DD-3058-9B02-DA61A00CFA86}"/>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424881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ofdstukslide 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607D464-2B65-AE03-D009-778361451B43}"/>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2" t="20195" r="2" b="253"/>
          <a:stretch/>
        </p:blipFill>
        <p:spPr>
          <a:xfrm rot="10800000">
            <a:off x="6675543" y="5426034"/>
            <a:ext cx="4761335" cy="1431966"/>
          </a:xfrm>
          <a:prstGeom prst="rect">
            <a:avLst/>
          </a:prstGeom>
        </p:spPr>
      </p:pic>
      <p:pic>
        <p:nvPicPr>
          <p:cNvPr id="9" name="Graphic 8">
            <a:extLst>
              <a:ext uri="{FF2B5EF4-FFF2-40B4-BE49-F238E27FC236}">
                <a16:creationId xmlns:a16="http://schemas.microsoft.com/office/drawing/2014/main" id="{2465613A-160D-F605-2B4E-32A0D3924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6429111" y="1787400"/>
            <a:ext cx="5204805" cy="3283200"/>
          </a:xfrm>
          <a:prstGeom prst="rect">
            <a:avLst/>
          </a:prstGeom>
        </p:spPr>
      </p:pic>
      <p:pic>
        <p:nvPicPr>
          <p:cNvPr id="11" name="Graphic 10">
            <a:extLst>
              <a:ext uri="{FF2B5EF4-FFF2-40B4-BE49-F238E27FC236}">
                <a16:creationId xmlns:a16="http://schemas.microsoft.com/office/drawing/2014/main" id="{0F2CD620-B696-4F43-8B0A-A3FFACF6BDA4}"/>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r="23396"/>
          <a:stretch/>
        </p:blipFill>
        <p:spPr>
          <a:xfrm rot="16200000">
            <a:off x="8317808" y="-1734057"/>
            <a:ext cx="1427412" cy="4895522"/>
          </a:xfrm>
          <a:prstGeom prst="rect">
            <a:avLst/>
          </a:prstGeom>
        </p:spPr>
      </p:pic>
      <p:sp>
        <p:nvSpPr>
          <p:cNvPr id="8" name="Picture Placeholder 7">
            <a:extLst>
              <a:ext uri="{FF2B5EF4-FFF2-40B4-BE49-F238E27FC236}">
                <a16:creationId xmlns:a16="http://schemas.microsoft.com/office/drawing/2014/main" id="{89DD749A-EF56-0681-080F-05B6E605702D}"/>
              </a:ext>
            </a:extLst>
          </p:cNvPr>
          <p:cNvSpPr>
            <a:spLocks noGrp="1"/>
          </p:cNvSpPr>
          <p:nvPr>
            <p:ph type="pic" sz="quarter" idx="11" hasCustomPrompt="1"/>
          </p:nvPr>
        </p:nvSpPr>
        <p:spPr>
          <a:xfrm>
            <a:off x="6421892" y="1787389"/>
            <a:ext cx="5219245" cy="3283200"/>
          </a:xfrm>
          <a:custGeom>
            <a:avLst/>
            <a:gdLst>
              <a:gd name="connsiteX0" fmla="*/ 104944 w 6019800"/>
              <a:gd name="connsiteY0" fmla="*/ 0 h 3786819"/>
              <a:gd name="connsiteX1" fmla="*/ 5914856 w 6019800"/>
              <a:gd name="connsiteY1" fmla="*/ 0 h 3786819"/>
              <a:gd name="connsiteX2" fmla="*/ 5958650 w 6019800"/>
              <a:gd name="connsiteY2" fmla="*/ 170319 h 3786819"/>
              <a:gd name="connsiteX3" fmla="*/ 6019800 w 6019800"/>
              <a:gd name="connsiteY3" fmla="*/ 776919 h 3786819"/>
              <a:gd name="connsiteX4" fmla="*/ 3009900 w 6019800"/>
              <a:gd name="connsiteY4" fmla="*/ 3786819 h 3786819"/>
              <a:gd name="connsiteX5" fmla="*/ 0 w 6019800"/>
              <a:gd name="connsiteY5" fmla="*/ 776919 h 3786819"/>
              <a:gd name="connsiteX6" fmla="*/ 61151 w 6019800"/>
              <a:gd name="connsiteY6" fmla="*/ 170319 h 378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800" h="3786819">
                <a:moveTo>
                  <a:pt x="104944" y="0"/>
                </a:moveTo>
                <a:lnTo>
                  <a:pt x="5914856" y="0"/>
                </a:lnTo>
                <a:lnTo>
                  <a:pt x="5958650" y="170319"/>
                </a:lnTo>
                <a:cubicBezTo>
                  <a:pt x="5998744" y="366256"/>
                  <a:pt x="6019800" y="569129"/>
                  <a:pt x="6019800" y="776919"/>
                </a:cubicBezTo>
                <a:cubicBezTo>
                  <a:pt x="6019800" y="2439241"/>
                  <a:pt x="4672222" y="3786819"/>
                  <a:pt x="3009900" y="3786819"/>
                </a:cubicBezTo>
                <a:cubicBezTo>
                  <a:pt x="1347578" y="3786819"/>
                  <a:pt x="0" y="2439241"/>
                  <a:pt x="0" y="776919"/>
                </a:cubicBezTo>
                <a:cubicBezTo>
                  <a:pt x="0" y="569129"/>
                  <a:pt x="21056" y="366256"/>
                  <a:pt x="61151" y="170319"/>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3" name="Date Placeholder 2">
            <a:extLst>
              <a:ext uri="{FF2B5EF4-FFF2-40B4-BE49-F238E27FC236}">
                <a16:creationId xmlns:a16="http://schemas.microsoft.com/office/drawing/2014/main" id="{548501B4-8662-315C-12F6-DD444D0A3D12}"/>
              </a:ext>
            </a:extLst>
          </p:cNvPr>
          <p:cNvSpPr>
            <a:spLocks noGrp="1"/>
          </p:cNvSpPr>
          <p:nvPr>
            <p:ph type="dt" sz="half" idx="12"/>
          </p:nvPr>
        </p:nvSpPr>
        <p:spPr/>
        <p:txBody>
          <a:bodyPr/>
          <a:lstStyle/>
          <a:p>
            <a:fld id="{45C7AA20-E1FA-45E2-9083-4F94E7F6210C}" type="datetime4">
              <a:rPr lang="en-US" smtClean="0"/>
              <a:t>September 26, 2025</a:t>
            </a:fld>
            <a:endParaRPr lang="en-BE"/>
          </a:p>
        </p:txBody>
      </p:sp>
      <p:sp>
        <p:nvSpPr>
          <p:cNvPr id="5" name="Footer Placeholder 4">
            <a:extLst>
              <a:ext uri="{FF2B5EF4-FFF2-40B4-BE49-F238E27FC236}">
                <a16:creationId xmlns:a16="http://schemas.microsoft.com/office/drawing/2014/main" id="{843437BB-3B68-3295-D2FC-3233649D951A}"/>
              </a:ext>
            </a:extLst>
          </p:cNvPr>
          <p:cNvSpPr>
            <a:spLocks noGrp="1"/>
          </p:cNvSpPr>
          <p:nvPr>
            <p:ph type="ftr" sz="quarter" idx="13"/>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FBCEF97D-428F-5DC6-799A-CDF44C71EB86}"/>
              </a:ext>
            </a:extLst>
          </p:cNvPr>
          <p:cNvSpPr>
            <a:spLocks noGrp="1"/>
          </p:cNvSpPr>
          <p:nvPr>
            <p:ph type="sldNum" sz="quarter" idx="14"/>
          </p:nvPr>
        </p:nvSpPr>
        <p:spPr/>
        <p:txBody>
          <a:bodyPr/>
          <a:lstStyle/>
          <a:p>
            <a:fld id="{8B70248A-FD0F-534C-919E-E8EB9B0FC062}" type="slidenum">
              <a:rPr lang="en-BE" smtClean="0"/>
              <a:pPr/>
              <a:t>‹nr.›</a:t>
            </a:fld>
            <a:endParaRPr lang="en-BE"/>
          </a:p>
        </p:txBody>
      </p:sp>
      <p:sp>
        <p:nvSpPr>
          <p:cNvPr id="4" name="Text Placeholder 3">
            <a:extLst>
              <a:ext uri="{FF2B5EF4-FFF2-40B4-BE49-F238E27FC236}">
                <a16:creationId xmlns:a16="http://schemas.microsoft.com/office/drawing/2014/main" id="{4FCEEB1D-2D0A-C0FD-E14B-E185F6272067}"/>
              </a:ext>
            </a:extLst>
          </p:cNvPr>
          <p:cNvSpPr>
            <a:spLocks noGrp="1"/>
          </p:cNvSpPr>
          <p:nvPr>
            <p:ph type="body" sz="quarter" idx="10" hasCustomPrompt="1"/>
          </p:nvPr>
        </p:nvSpPr>
        <p:spPr>
          <a:xfrm>
            <a:off x="515935" y="2467960"/>
            <a:ext cx="5580065"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bg1"/>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4318E559-974A-8B80-92EA-B5C1CD33BE5F}"/>
              </a:ext>
            </a:extLst>
          </p:cNvPr>
          <p:cNvSpPr>
            <a:spLocks noGrp="1"/>
          </p:cNvSpPr>
          <p:nvPr>
            <p:ph type="title" hasCustomPrompt="1"/>
          </p:nvPr>
        </p:nvSpPr>
        <p:spPr>
          <a:xfrm>
            <a:off x="515935" y="2992513"/>
            <a:ext cx="5580065" cy="1588127"/>
          </a:xfrm>
          <a:prstGeom prst="rect">
            <a:avLst/>
          </a:prstGeom>
        </p:spPr>
        <p:txBody>
          <a:bodyPr lIns="0" rIns="0" anchor="t">
            <a:normAutofit/>
          </a:bodyPr>
          <a:lstStyle>
            <a:lvl1pPr>
              <a:defRPr sz="5400" b="0">
                <a:solidFill>
                  <a:schemeClr val="bg1"/>
                </a:solidFill>
              </a:defRPr>
            </a:lvl1pPr>
          </a:lstStyle>
          <a:p>
            <a:r>
              <a:rPr lang="en-GB" err="1"/>
              <a:t>Hoofdstuk</a:t>
            </a:r>
            <a:r>
              <a:rPr lang="en-GB"/>
              <a:t> - </a:t>
            </a:r>
            <a:r>
              <a:rPr lang="en-GB" err="1"/>
              <a:t>Titel</a:t>
            </a:r>
            <a:endParaRPr lang="en-BE"/>
          </a:p>
        </p:txBody>
      </p:sp>
      <p:grpSp>
        <p:nvGrpSpPr>
          <p:cNvPr id="10" name="Graphic 10">
            <a:extLst>
              <a:ext uri="{FF2B5EF4-FFF2-40B4-BE49-F238E27FC236}">
                <a16:creationId xmlns:a16="http://schemas.microsoft.com/office/drawing/2014/main" id="{C06E3D14-4ECF-8D83-CA6B-9C0FD02F775F}"/>
              </a:ext>
            </a:extLst>
          </p:cNvPr>
          <p:cNvGrpSpPr/>
          <p:nvPr userDrawn="1"/>
        </p:nvGrpSpPr>
        <p:grpSpPr>
          <a:xfrm>
            <a:off x="515936" y="512763"/>
            <a:ext cx="2144749" cy="508682"/>
            <a:chOff x="419100" y="2082800"/>
            <a:chExt cx="7770288" cy="1842923"/>
          </a:xfrm>
          <a:solidFill>
            <a:schemeClr val="bg2"/>
          </a:solidFill>
        </p:grpSpPr>
        <p:sp>
          <p:nvSpPr>
            <p:cNvPr id="12" name="Freeform 11">
              <a:extLst>
                <a:ext uri="{FF2B5EF4-FFF2-40B4-BE49-F238E27FC236}">
                  <a16:creationId xmlns:a16="http://schemas.microsoft.com/office/drawing/2014/main" id="{9C839208-3C04-8305-6D57-CDF245116F6B}"/>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E5B6C7C9-8B51-8E54-1D8D-FDCDB0B9F59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5" name="Freeform 14">
              <a:extLst>
                <a:ext uri="{FF2B5EF4-FFF2-40B4-BE49-F238E27FC236}">
                  <a16:creationId xmlns:a16="http://schemas.microsoft.com/office/drawing/2014/main" id="{FBD6D133-3464-112B-7FA8-C09B3045E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18522107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78BCEA-0B84-4089-DAB5-B0D1E677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65158"/>
          </a:xfrm>
          <a:prstGeom prst="rect">
            <a:avLst/>
          </a:prstGeom>
        </p:spPr>
      </p:pic>
      <p:sp>
        <p:nvSpPr>
          <p:cNvPr id="4" name="Media Placeholder 2">
            <a:extLst>
              <a:ext uri="{FF2B5EF4-FFF2-40B4-BE49-F238E27FC236}">
                <a16:creationId xmlns:a16="http://schemas.microsoft.com/office/drawing/2014/main" id="{F3454101-EAFC-EFD7-FDCD-06EFD0129F8E}"/>
              </a:ext>
            </a:extLst>
          </p:cNvPr>
          <p:cNvSpPr>
            <a:spLocks noGrp="1"/>
          </p:cNvSpPr>
          <p:nvPr>
            <p:ph type="media" sz="quarter" idx="22"/>
          </p:nvPr>
        </p:nvSpPr>
        <p:spPr>
          <a:xfrm>
            <a:off x="515938" y="512765"/>
            <a:ext cx="11160124" cy="5832473"/>
          </a:xfrm>
          <a:prstGeom prst="rect">
            <a:avLst/>
          </a:prstGeom>
          <a:solidFill>
            <a:schemeClr val="bg1">
              <a:lumMod val="95000"/>
            </a:schemeClr>
          </a:solidFill>
        </p:spPr>
        <p:txBody>
          <a:bodyPr anchor="ctr">
            <a:normAutofit/>
          </a:bodyPr>
          <a:lstStyle>
            <a:lvl1pPr algn="ctr">
              <a:defRPr sz="2400" b="0">
                <a:solidFill>
                  <a:schemeClr val="tx1"/>
                </a:solidFill>
                <a:highlight>
                  <a:srgbClr val="FFFF00"/>
                </a:highlight>
              </a:defRPr>
            </a:lvl1pPr>
          </a:lstStyle>
          <a:p>
            <a:endParaRPr lang="en-BE"/>
          </a:p>
        </p:txBody>
      </p:sp>
      <p:sp>
        <p:nvSpPr>
          <p:cNvPr id="2" name="Date Placeholder 1">
            <a:extLst>
              <a:ext uri="{FF2B5EF4-FFF2-40B4-BE49-F238E27FC236}">
                <a16:creationId xmlns:a16="http://schemas.microsoft.com/office/drawing/2014/main" id="{8D727BB2-CDEB-BCE3-4545-60091C334A16}"/>
              </a:ext>
            </a:extLst>
          </p:cNvPr>
          <p:cNvSpPr>
            <a:spLocks noGrp="1"/>
          </p:cNvSpPr>
          <p:nvPr>
            <p:ph type="dt" sz="half" idx="23"/>
          </p:nvPr>
        </p:nvSpPr>
        <p:spPr/>
        <p:txBody>
          <a:bodyPr/>
          <a:lstStyle/>
          <a:p>
            <a:fld id="{AB115C7D-5372-4BC4-87A3-D6F97EA9508D}" type="datetime4">
              <a:rPr lang="en-US" smtClean="0"/>
              <a:t>September 26, 2025</a:t>
            </a:fld>
            <a:endParaRPr lang="en-BE"/>
          </a:p>
        </p:txBody>
      </p:sp>
      <p:sp>
        <p:nvSpPr>
          <p:cNvPr id="5" name="Footer Placeholder 4">
            <a:extLst>
              <a:ext uri="{FF2B5EF4-FFF2-40B4-BE49-F238E27FC236}">
                <a16:creationId xmlns:a16="http://schemas.microsoft.com/office/drawing/2014/main" id="{47BA0061-A474-21E4-E88A-9A310BC690BB}"/>
              </a:ext>
            </a:extLst>
          </p:cNvPr>
          <p:cNvSpPr>
            <a:spLocks noGrp="1"/>
          </p:cNvSpPr>
          <p:nvPr>
            <p:ph type="ftr" sz="quarter" idx="24"/>
          </p:nvPr>
        </p:nvSpPr>
        <p:spPr/>
        <p:txBody>
          <a:bodyPr/>
          <a:lstStyle/>
          <a:p>
            <a:r>
              <a:rPr lang="en-GB"/>
              <a:t>Voettekst</a:t>
            </a:r>
            <a:endParaRPr lang="en-BE"/>
          </a:p>
        </p:txBody>
      </p:sp>
      <p:sp>
        <p:nvSpPr>
          <p:cNvPr id="6" name="Slide Number Placeholder 5">
            <a:extLst>
              <a:ext uri="{FF2B5EF4-FFF2-40B4-BE49-F238E27FC236}">
                <a16:creationId xmlns:a16="http://schemas.microsoft.com/office/drawing/2014/main" id="{B6EA4DD7-4355-9D81-A622-CE0A954EF3FE}"/>
              </a:ext>
            </a:extLst>
          </p:cNvPr>
          <p:cNvSpPr>
            <a:spLocks noGrp="1"/>
          </p:cNvSpPr>
          <p:nvPr>
            <p:ph type="sldNum" sz="quarter" idx="25"/>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428397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B62EBAC-4F7D-5BF5-F072-0F6A06E938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Date Placeholder 12">
            <a:extLst>
              <a:ext uri="{FF2B5EF4-FFF2-40B4-BE49-F238E27FC236}">
                <a16:creationId xmlns:a16="http://schemas.microsoft.com/office/drawing/2014/main" id="{88546941-5005-BA93-92D7-7B50688672EB}"/>
              </a:ext>
            </a:extLst>
          </p:cNvPr>
          <p:cNvSpPr>
            <a:spLocks noGrp="1"/>
          </p:cNvSpPr>
          <p:nvPr>
            <p:ph type="dt" sz="half" idx="24"/>
          </p:nvPr>
        </p:nvSpPr>
        <p:spPr/>
        <p:txBody>
          <a:bodyPr/>
          <a:lstStyle/>
          <a:p>
            <a:fld id="{D7459FB7-AC3A-4BBC-A5ED-BAEC199EB0EE}" type="datetime4">
              <a:rPr lang="en-US" smtClean="0"/>
              <a:t>September 26, 2025</a:t>
            </a:fld>
            <a:endParaRPr lang="en-BE"/>
          </a:p>
        </p:txBody>
      </p:sp>
      <p:sp>
        <p:nvSpPr>
          <p:cNvPr id="14" name="Footer Placeholder 13">
            <a:extLst>
              <a:ext uri="{FF2B5EF4-FFF2-40B4-BE49-F238E27FC236}">
                <a16:creationId xmlns:a16="http://schemas.microsoft.com/office/drawing/2014/main" id="{CCE070A3-C728-9241-E374-67AADE4C1B01}"/>
              </a:ext>
            </a:extLst>
          </p:cNvPr>
          <p:cNvSpPr>
            <a:spLocks noGrp="1"/>
          </p:cNvSpPr>
          <p:nvPr>
            <p:ph type="ftr" sz="quarter" idx="25"/>
          </p:nvPr>
        </p:nvSpPr>
        <p:spPr/>
        <p:txBody>
          <a:bodyPr/>
          <a:lstStyle/>
          <a:p>
            <a:r>
              <a:rPr lang="en-GB"/>
              <a:t>Voettekst</a:t>
            </a:r>
            <a:endParaRPr lang="en-BE"/>
          </a:p>
        </p:txBody>
      </p:sp>
      <p:sp>
        <p:nvSpPr>
          <p:cNvPr id="15" name="Slide Number Placeholder 14">
            <a:extLst>
              <a:ext uri="{FF2B5EF4-FFF2-40B4-BE49-F238E27FC236}">
                <a16:creationId xmlns:a16="http://schemas.microsoft.com/office/drawing/2014/main" id="{FF10D53C-20CB-6AC9-BE02-71C566004AE7}"/>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2" name="Title 5">
            <a:extLst>
              <a:ext uri="{FF2B5EF4-FFF2-40B4-BE49-F238E27FC236}">
                <a16:creationId xmlns:a16="http://schemas.microsoft.com/office/drawing/2014/main" id="{503EB048-A504-C333-0491-EBD2713C1F08}"/>
              </a:ext>
            </a:extLst>
          </p:cNvPr>
          <p:cNvSpPr>
            <a:spLocks noGrp="1"/>
          </p:cNvSpPr>
          <p:nvPr>
            <p:ph type="title" hasCustomPrompt="1"/>
          </p:nvPr>
        </p:nvSpPr>
        <p:spPr>
          <a:xfrm>
            <a:off x="2227388" y="2286800"/>
            <a:ext cx="7737223" cy="2211375"/>
          </a:xfrm>
          <a:prstGeom prst="rect">
            <a:avLst/>
          </a:prstGeom>
        </p:spPr>
        <p:txBody>
          <a:bodyPr wrap="square" lIns="0" anchor="b">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 name="Text Placeholder 3">
            <a:extLst>
              <a:ext uri="{FF2B5EF4-FFF2-40B4-BE49-F238E27FC236}">
                <a16:creationId xmlns:a16="http://schemas.microsoft.com/office/drawing/2014/main" id="{79F09A82-97CE-EAFF-0682-32C2B70B8178}"/>
              </a:ext>
            </a:extLst>
          </p:cNvPr>
          <p:cNvSpPr>
            <a:spLocks noGrp="1"/>
          </p:cNvSpPr>
          <p:nvPr>
            <p:ph type="body" sz="quarter" idx="23" hasCustomPrompt="1"/>
          </p:nvPr>
        </p:nvSpPr>
        <p:spPr>
          <a:xfrm>
            <a:off x="5345016" y="4677072"/>
            <a:ext cx="1501982" cy="347329"/>
          </a:xfrm>
          <a:prstGeom prst="roundRect">
            <a:avLst/>
          </a:prstGeom>
          <a:solidFill>
            <a:schemeClr val="bg2"/>
          </a:solidFill>
        </p:spPr>
        <p:txBody>
          <a:bodyPr wrap="none">
            <a:spAutoFit/>
          </a:bodyPr>
          <a:lstStyle>
            <a:lvl1pPr algn="ctr">
              <a:defRPr sz="1600">
                <a:solidFill>
                  <a:schemeClr val="bg1"/>
                </a:solidFill>
              </a:defRPr>
            </a:lvl1pPr>
          </a:lstStyle>
          <a:p>
            <a:pPr lvl="0"/>
            <a:r>
              <a:rPr lang="en-GB"/>
              <a:t>Lorem ipsum</a:t>
            </a:r>
            <a:endParaRPr lang="en-BE"/>
          </a:p>
        </p:txBody>
      </p:sp>
    </p:spTree>
    <p:extLst>
      <p:ext uri="{BB962C8B-B14F-4D97-AF65-F5344CB8AC3E}">
        <p14:creationId xmlns:p14="http://schemas.microsoft.com/office/powerpoint/2010/main" val="9749809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1E4541B-1975-03AA-64BE-EB3E63F419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5229" y="1021445"/>
            <a:ext cx="1121539" cy="900000"/>
          </a:xfrm>
          <a:prstGeom prst="rect">
            <a:avLst/>
          </a:prstGeom>
        </p:spPr>
      </p:pic>
      <p:sp>
        <p:nvSpPr>
          <p:cNvPr id="15" name="Date Placeholder 14">
            <a:extLst>
              <a:ext uri="{FF2B5EF4-FFF2-40B4-BE49-F238E27FC236}">
                <a16:creationId xmlns:a16="http://schemas.microsoft.com/office/drawing/2014/main" id="{5FF777E8-3B15-10D0-7BE6-6C1F774D737F}"/>
              </a:ext>
            </a:extLst>
          </p:cNvPr>
          <p:cNvSpPr>
            <a:spLocks noGrp="1"/>
          </p:cNvSpPr>
          <p:nvPr>
            <p:ph type="dt" sz="half" idx="24"/>
          </p:nvPr>
        </p:nvSpPr>
        <p:spPr/>
        <p:txBody>
          <a:bodyPr/>
          <a:lstStyle/>
          <a:p>
            <a:fld id="{22546B5E-38BF-4B11-9DE9-FA81DA65D2F6}" type="datetime4">
              <a:rPr lang="en-US" smtClean="0"/>
              <a:t>September 26, 2025</a:t>
            </a:fld>
            <a:endParaRPr lang="en-BE"/>
          </a:p>
        </p:txBody>
      </p:sp>
      <p:sp>
        <p:nvSpPr>
          <p:cNvPr id="16" name="Footer Placeholder 15">
            <a:extLst>
              <a:ext uri="{FF2B5EF4-FFF2-40B4-BE49-F238E27FC236}">
                <a16:creationId xmlns:a16="http://schemas.microsoft.com/office/drawing/2014/main" id="{2C993B2F-307D-459F-D620-B7F32D116909}"/>
              </a:ext>
            </a:extLst>
          </p:cNvPr>
          <p:cNvSpPr>
            <a:spLocks noGrp="1"/>
          </p:cNvSpPr>
          <p:nvPr>
            <p:ph type="ftr" sz="quarter" idx="25"/>
          </p:nvPr>
        </p:nvSpPr>
        <p:spPr/>
        <p:txBody>
          <a:bodyPr/>
          <a:lstStyle/>
          <a:p>
            <a:r>
              <a:rPr lang="en-GB"/>
              <a:t>Voettekst</a:t>
            </a:r>
            <a:endParaRPr lang="en-BE"/>
          </a:p>
        </p:txBody>
      </p:sp>
      <p:sp>
        <p:nvSpPr>
          <p:cNvPr id="17" name="Slide Number Placeholder 16">
            <a:extLst>
              <a:ext uri="{FF2B5EF4-FFF2-40B4-BE49-F238E27FC236}">
                <a16:creationId xmlns:a16="http://schemas.microsoft.com/office/drawing/2014/main" id="{3AAEE3FD-B91F-E75D-6222-27A954435AE6}"/>
              </a:ext>
            </a:extLst>
          </p:cNvPr>
          <p:cNvSpPr>
            <a:spLocks noGrp="1"/>
          </p:cNvSpPr>
          <p:nvPr>
            <p:ph type="sldNum" sz="quarter" idx="26"/>
          </p:nvPr>
        </p:nvSpPr>
        <p:spPr/>
        <p:txBody>
          <a:bodyPr/>
          <a:lstStyle/>
          <a:p>
            <a:fld id="{8B70248A-FD0F-534C-919E-E8EB9B0FC062}" type="slidenum">
              <a:rPr lang="en-BE" smtClean="0"/>
              <a:pPr/>
              <a:t>‹nr.›</a:t>
            </a:fld>
            <a:endParaRPr lang="en-BE"/>
          </a:p>
        </p:txBody>
      </p:sp>
      <p:sp>
        <p:nvSpPr>
          <p:cNvPr id="6" name="Title 5">
            <a:extLst>
              <a:ext uri="{FF2B5EF4-FFF2-40B4-BE49-F238E27FC236}">
                <a16:creationId xmlns:a16="http://schemas.microsoft.com/office/drawing/2014/main" id="{66AB3B04-2EEC-3577-2838-6E729CFF6AF7}"/>
              </a:ext>
            </a:extLst>
          </p:cNvPr>
          <p:cNvSpPr>
            <a:spLocks noGrp="1"/>
          </p:cNvSpPr>
          <p:nvPr>
            <p:ph type="title" hasCustomPrompt="1"/>
          </p:nvPr>
        </p:nvSpPr>
        <p:spPr>
          <a:xfrm>
            <a:off x="2227388" y="2997998"/>
            <a:ext cx="7737223" cy="2211375"/>
          </a:xfrm>
          <a:prstGeom prst="rect">
            <a:avLst/>
          </a:prstGeom>
        </p:spPr>
        <p:txBody>
          <a:bodyPr wrap="square" lIns="0" anchor="t">
            <a:spAutoFit/>
          </a:bodyPr>
          <a:lstStyle>
            <a:lvl1pPr algn="ct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7" name="Text Placeholder 5">
            <a:extLst>
              <a:ext uri="{FF2B5EF4-FFF2-40B4-BE49-F238E27FC236}">
                <a16:creationId xmlns:a16="http://schemas.microsoft.com/office/drawing/2014/main" id="{AF104807-E401-B120-3596-5DBB306E942A}"/>
              </a:ext>
            </a:extLst>
          </p:cNvPr>
          <p:cNvSpPr>
            <a:spLocks noGrp="1"/>
          </p:cNvSpPr>
          <p:nvPr>
            <p:ph type="body" sz="quarter" idx="27" hasCustomPrompt="1"/>
          </p:nvPr>
        </p:nvSpPr>
        <p:spPr>
          <a:xfrm>
            <a:off x="2227388" y="2457450"/>
            <a:ext cx="7737223" cy="313932"/>
          </a:xfrm>
          <a:prstGeom prst="rect">
            <a:avLst/>
          </a:prstGeom>
        </p:spPr>
        <p:txBody>
          <a:bodyPr wrap="square" lIns="0" rIns="0" anchor="b">
            <a:spAutoFit/>
          </a:bodyPr>
          <a:lstStyle>
            <a:lvl1pPr algn="ctr">
              <a:defRPr sz="1600" b="0" i="1">
                <a:solidFill>
                  <a:schemeClr val="bg1"/>
                </a:solidFill>
              </a:defRPr>
            </a:lvl1pPr>
          </a:lstStyle>
          <a:p>
            <a:pPr lvl="0"/>
            <a:r>
              <a:rPr lang="nl-NL" noProof="0"/>
              <a:t>- </a:t>
            </a:r>
            <a:r>
              <a:rPr lang="nl-NL" noProof="0" err="1"/>
              <a:t>Lorem</a:t>
            </a:r>
            <a:r>
              <a:rPr lang="nl-NL" noProof="0"/>
              <a:t> </a:t>
            </a:r>
            <a:r>
              <a:rPr lang="nl-NL" noProof="0" err="1"/>
              <a:t>ipsum</a:t>
            </a:r>
            <a:endParaRPr lang="nl-NL" noProof="0"/>
          </a:p>
        </p:txBody>
      </p:sp>
    </p:spTree>
    <p:extLst>
      <p:ext uri="{BB962C8B-B14F-4D97-AF65-F5344CB8AC3E}">
        <p14:creationId xmlns:p14="http://schemas.microsoft.com/office/powerpoint/2010/main" val="395156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X">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2"/>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9E2768DA-3E4C-47DB-9D63-BFA383BAFA71}" type="datetime4">
              <a:rPr lang="en-US" smtClean="0"/>
              <a:t>September 26,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672283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08212B4-749A-8762-8976-4E8AE156266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8058"/>
          <a:stretch>
            <a:fillRect/>
          </a:stretch>
        </p:blipFill>
        <p:spPr>
          <a:xfrm rot="16200000">
            <a:off x="6155702" y="1216305"/>
            <a:ext cx="7647208" cy="4425388"/>
          </a:xfrm>
          <a:custGeom>
            <a:avLst/>
            <a:gdLst>
              <a:gd name="connsiteX0" fmla="*/ 7647208 w 7647208"/>
              <a:gd name="connsiteY0" fmla="*/ 0 h 4425388"/>
              <a:gd name="connsiteX1" fmla="*/ 7647208 w 7647208"/>
              <a:gd name="connsiteY1" fmla="*/ 1649393 h 4425388"/>
              <a:gd name="connsiteX2" fmla="*/ 7252603 w 7647208"/>
              <a:gd name="connsiteY2" fmla="*/ 1649393 h 4425388"/>
              <a:gd name="connsiteX3" fmla="*/ 7252603 w 7647208"/>
              <a:gd name="connsiteY3" fmla="*/ 4425388 h 4425388"/>
              <a:gd name="connsiteX4" fmla="*/ 394604 w 7647208"/>
              <a:gd name="connsiteY4" fmla="*/ 4425388 h 4425388"/>
              <a:gd name="connsiteX5" fmla="*/ 394604 w 7647208"/>
              <a:gd name="connsiteY5" fmla="*/ 1649393 h 4425388"/>
              <a:gd name="connsiteX6" fmla="*/ 0 w 7647208"/>
              <a:gd name="connsiteY6" fmla="*/ 1649393 h 4425388"/>
              <a:gd name="connsiteX7" fmla="*/ 0 w 7647208"/>
              <a:gd name="connsiteY7" fmla="*/ 0 h 44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7208" h="4425388">
                <a:moveTo>
                  <a:pt x="7647208" y="0"/>
                </a:moveTo>
                <a:lnTo>
                  <a:pt x="7647208" y="1649393"/>
                </a:lnTo>
                <a:lnTo>
                  <a:pt x="7252603" y="1649393"/>
                </a:lnTo>
                <a:lnTo>
                  <a:pt x="7252603" y="4425388"/>
                </a:lnTo>
                <a:lnTo>
                  <a:pt x="394604" y="4425388"/>
                </a:lnTo>
                <a:lnTo>
                  <a:pt x="394604" y="1649393"/>
                </a:lnTo>
                <a:lnTo>
                  <a:pt x="0" y="1649393"/>
                </a:lnTo>
                <a:lnTo>
                  <a:pt x="0" y="0"/>
                </a:lnTo>
                <a:close/>
              </a:path>
            </a:pathLst>
          </a:custGeom>
        </p:spPr>
      </p:pic>
      <p:sp>
        <p:nvSpPr>
          <p:cNvPr id="9" name="Picture Placeholder 8">
            <a:extLst>
              <a:ext uri="{FF2B5EF4-FFF2-40B4-BE49-F238E27FC236}">
                <a16:creationId xmlns:a16="http://schemas.microsoft.com/office/drawing/2014/main" id="{FE738BC7-B428-AE45-0402-7B49BF218563}"/>
              </a:ext>
            </a:extLst>
          </p:cNvPr>
          <p:cNvSpPr>
            <a:spLocks noGrp="1"/>
          </p:cNvSpPr>
          <p:nvPr>
            <p:ph type="pic" sz="quarter" idx="13"/>
          </p:nvPr>
        </p:nvSpPr>
        <p:spPr>
          <a:xfrm>
            <a:off x="7766611" y="0"/>
            <a:ext cx="4445703" cy="6858000"/>
          </a:xfrm>
          <a:custGeom>
            <a:avLst/>
            <a:gdLst>
              <a:gd name="connsiteX0" fmla="*/ 2020057 w 4445703"/>
              <a:gd name="connsiteY0" fmla="*/ 0 h 6858000"/>
              <a:gd name="connsiteX1" fmla="*/ 4445703 w 4445703"/>
              <a:gd name="connsiteY1" fmla="*/ 0 h 6858000"/>
              <a:gd name="connsiteX2" fmla="*/ 4445703 w 4445703"/>
              <a:gd name="connsiteY2" fmla="*/ 6858000 h 6858000"/>
              <a:gd name="connsiteX3" fmla="*/ 2020058 w 4445703"/>
              <a:gd name="connsiteY3" fmla="*/ 6858000 h 6858000"/>
              <a:gd name="connsiteX4" fmla="*/ 1729246 w 4445703"/>
              <a:gd name="connsiteY4" fmla="*/ 6681327 h 6858000"/>
              <a:gd name="connsiteX5" fmla="*/ 0 w 4445703"/>
              <a:gd name="connsiteY5" fmla="*/ 3429000 h 6858000"/>
              <a:gd name="connsiteX6" fmla="*/ 1729246 w 4445703"/>
              <a:gd name="connsiteY6" fmla="*/ 176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5703" h="6858000">
                <a:moveTo>
                  <a:pt x="2020057" y="0"/>
                </a:moveTo>
                <a:lnTo>
                  <a:pt x="4445703" y="0"/>
                </a:lnTo>
                <a:lnTo>
                  <a:pt x="4445703" y="6858000"/>
                </a:lnTo>
                <a:lnTo>
                  <a:pt x="2020058" y="6858000"/>
                </a:lnTo>
                <a:lnTo>
                  <a:pt x="1729246" y="6681327"/>
                </a:lnTo>
                <a:cubicBezTo>
                  <a:pt x="685941" y="5976483"/>
                  <a:pt x="0" y="4782844"/>
                  <a:pt x="0" y="3429000"/>
                </a:cubicBezTo>
                <a:cubicBezTo>
                  <a:pt x="0" y="2075157"/>
                  <a:pt x="685941" y="881518"/>
                  <a:pt x="1729246" y="176673"/>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endParaRPr lang="nl-NL"/>
          </a:p>
        </p:txBody>
      </p:sp>
      <p:sp>
        <p:nvSpPr>
          <p:cNvPr id="6" name="Title 5">
            <a:extLst>
              <a:ext uri="{FF2B5EF4-FFF2-40B4-BE49-F238E27FC236}">
                <a16:creationId xmlns:a16="http://schemas.microsoft.com/office/drawing/2014/main" id="{976B6D8C-68FE-8341-EFCA-D916B5F9710E}"/>
              </a:ext>
            </a:extLst>
          </p:cNvPr>
          <p:cNvSpPr>
            <a:spLocks noGrp="1"/>
          </p:cNvSpPr>
          <p:nvPr>
            <p:ph type="title" hasCustomPrompt="1"/>
          </p:nvPr>
        </p:nvSpPr>
        <p:spPr>
          <a:xfrm>
            <a:off x="515939" y="1519799"/>
            <a:ext cx="6521470" cy="2917722"/>
          </a:xfrm>
          <a:prstGeom prst="rect">
            <a:avLst/>
          </a:prstGeom>
        </p:spPr>
        <p:txBody>
          <a:bodyPr wrap="square" lIns="0" rIns="0" anchor="b">
            <a:spAutoFit/>
          </a:bodyPr>
          <a:lstStyle>
            <a:lvl1pPr>
              <a:defRPr sz="5400" b="1">
                <a:solidFill>
                  <a:schemeClr val="bg1"/>
                </a:solidFill>
              </a:defRPr>
            </a:lvl1pPr>
          </a:lstStyle>
          <a:p>
            <a:r>
              <a:rPr lang="en-GB"/>
              <a:t>"</a:t>
            </a:r>
            <a:r>
              <a:rPr lang="en-GB" err="1"/>
              <a:t>Deze</a:t>
            </a:r>
            <a:r>
              <a:rPr lang="en-GB"/>
              <a:t> slide is perfect </a:t>
            </a:r>
            <a:r>
              <a:rPr lang="en-GB" err="1"/>
              <a:t>voor</a:t>
            </a:r>
            <a:r>
              <a:rPr lang="en-GB"/>
              <a:t> </a:t>
            </a:r>
            <a:r>
              <a:rPr lang="en-GB" err="1"/>
              <a:t>citaten</a:t>
            </a:r>
            <a:r>
              <a:rPr lang="en-GB"/>
              <a:t> of </a:t>
            </a:r>
            <a:r>
              <a:rPr lang="en-GB" err="1"/>
              <a:t>andere</a:t>
            </a:r>
            <a:r>
              <a:rPr lang="en-GB"/>
              <a:t> </a:t>
            </a:r>
            <a:r>
              <a:rPr lang="en-GB" err="1"/>
              <a:t>korte</a:t>
            </a:r>
            <a:r>
              <a:rPr lang="en-GB"/>
              <a:t> </a:t>
            </a:r>
            <a:r>
              <a:rPr lang="en-GB" err="1"/>
              <a:t>teksten</a:t>
            </a:r>
            <a:r>
              <a:rPr lang="en-GB"/>
              <a:t>."</a:t>
            </a:r>
            <a:endParaRPr lang="en-BE"/>
          </a:p>
        </p:txBody>
      </p:sp>
      <p:sp>
        <p:nvSpPr>
          <p:cNvPr id="32" name="Text Placeholder 5">
            <a:extLst>
              <a:ext uri="{FF2B5EF4-FFF2-40B4-BE49-F238E27FC236}">
                <a16:creationId xmlns:a16="http://schemas.microsoft.com/office/drawing/2014/main" id="{CA7A3037-54B7-5A6F-BAF7-44538A99940F}"/>
              </a:ext>
            </a:extLst>
          </p:cNvPr>
          <p:cNvSpPr>
            <a:spLocks noGrp="1"/>
          </p:cNvSpPr>
          <p:nvPr>
            <p:ph type="body" sz="quarter" idx="23" hasCustomPrompt="1"/>
          </p:nvPr>
        </p:nvSpPr>
        <p:spPr>
          <a:xfrm>
            <a:off x="515938" y="4610323"/>
            <a:ext cx="6521471" cy="338554"/>
          </a:xfrm>
          <a:prstGeom prst="rect">
            <a:avLst/>
          </a:prstGeom>
        </p:spPr>
        <p:txBody>
          <a:bodyPr wrap="square" lIns="0" rIns="0">
            <a:spAutoFit/>
          </a:bodyPr>
          <a:lstStyle>
            <a:lvl1pPr algn="l">
              <a:defRPr sz="1600" b="0" i="1"/>
            </a:lvl1pPr>
          </a:lstStyle>
          <a:p>
            <a:pPr lvl="0"/>
            <a:r>
              <a:rPr lang="nl-NL" noProof="0"/>
              <a:t>- </a:t>
            </a:r>
            <a:r>
              <a:rPr lang="nl-NL" noProof="0" err="1"/>
              <a:t>Lorem</a:t>
            </a:r>
            <a:r>
              <a:rPr lang="nl-NL" noProof="0"/>
              <a:t> </a:t>
            </a:r>
            <a:r>
              <a:rPr lang="nl-NL" noProof="0" err="1"/>
              <a:t>ipsum</a:t>
            </a:r>
            <a:endParaRPr lang="nl-NL" noProof="0"/>
          </a:p>
        </p:txBody>
      </p:sp>
      <p:sp>
        <p:nvSpPr>
          <p:cNvPr id="33" name="Date Placeholder 32">
            <a:extLst>
              <a:ext uri="{FF2B5EF4-FFF2-40B4-BE49-F238E27FC236}">
                <a16:creationId xmlns:a16="http://schemas.microsoft.com/office/drawing/2014/main" id="{E6189C85-14E7-C9FC-35C7-61C92902C801}"/>
              </a:ext>
            </a:extLst>
          </p:cNvPr>
          <p:cNvSpPr>
            <a:spLocks noGrp="1"/>
          </p:cNvSpPr>
          <p:nvPr>
            <p:ph type="dt" sz="half" idx="24"/>
          </p:nvPr>
        </p:nvSpPr>
        <p:spPr/>
        <p:txBody>
          <a:bodyPr/>
          <a:lstStyle/>
          <a:p>
            <a:fld id="{53925793-77C6-4810-BD15-8AC450367699}" type="datetime4">
              <a:rPr lang="en-US" smtClean="0"/>
              <a:t>September 26, 2025</a:t>
            </a:fld>
            <a:endParaRPr lang="en-BE"/>
          </a:p>
        </p:txBody>
      </p:sp>
      <p:sp>
        <p:nvSpPr>
          <p:cNvPr id="34" name="Footer Placeholder 33">
            <a:extLst>
              <a:ext uri="{FF2B5EF4-FFF2-40B4-BE49-F238E27FC236}">
                <a16:creationId xmlns:a16="http://schemas.microsoft.com/office/drawing/2014/main" id="{BE48AB95-66C0-371F-0413-597CD017F7E2}"/>
              </a:ext>
            </a:extLst>
          </p:cNvPr>
          <p:cNvSpPr>
            <a:spLocks noGrp="1"/>
          </p:cNvSpPr>
          <p:nvPr>
            <p:ph type="ftr" sz="quarter" idx="25"/>
          </p:nvPr>
        </p:nvSpPr>
        <p:spPr/>
        <p:txBody>
          <a:bodyPr/>
          <a:lstStyle/>
          <a:p>
            <a:r>
              <a:rPr lang="en-GB"/>
              <a:t>Voettekst</a:t>
            </a:r>
            <a:endParaRPr lang="en-BE"/>
          </a:p>
        </p:txBody>
      </p:sp>
      <p:sp>
        <p:nvSpPr>
          <p:cNvPr id="35" name="Slide Number Placeholder 34">
            <a:extLst>
              <a:ext uri="{FF2B5EF4-FFF2-40B4-BE49-F238E27FC236}">
                <a16:creationId xmlns:a16="http://schemas.microsoft.com/office/drawing/2014/main" id="{1811AE42-7B23-7402-64C7-8C2B4CDD0BA1}"/>
              </a:ext>
            </a:extLst>
          </p:cNvPr>
          <p:cNvSpPr>
            <a:spLocks noGrp="1"/>
          </p:cNvSpPr>
          <p:nvPr>
            <p:ph type="sldNum" sz="quarter" idx="26"/>
          </p:nvPr>
        </p:nvSpPr>
        <p:spPr/>
        <p:txBody>
          <a:bodyPr/>
          <a:lstStyle/>
          <a:p>
            <a:fld id="{8B70248A-FD0F-534C-919E-E8EB9B0FC062}" type="slidenum">
              <a:rPr lang="en-BE" smtClean="0"/>
              <a:pPr/>
              <a:t>‹nr.›</a:t>
            </a:fld>
            <a:endParaRPr lang="en-BE"/>
          </a:p>
        </p:txBody>
      </p:sp>
    </p:spTree>
    <p:extLst>
      <p:ext uri="{BB962C8B-B14F-4D97-AF65-F5344CB8AC3E}">
        <p14:creationId xmlns:p14="http://schemas.microsoft.com/office/powerpoint/2010/main" val="40773705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1856E72-A653-639F-F9E9-A775583AF7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2500"/>
          <a:stretch>
            <a:fillRect/>
          </a:stretch>
        </p:blipFill>
        <p:spPr>
          <a:xfrm rot="10800000">
            <a:off x="4457697" y="8628"/>
            <a:ext cx="7734303" cy="5575783"/>
          </a:xfrm>
          <a:custGeom>
            <a:avLst/>
            <a:gdLst>
              <a:gd name="connsiteX0" fmla="*/ 7734303 w 7734303"/>
              <a:gd name="connsiteY0" fmla="*/ 5575783 h 5575783"/>
              <a:gd name="connsiteX1" fmla="*/ 0 w 7734303"/>
              <a:gd name="connsiteY1" fmla="*/ 5575783 h 5575783"/>
              <a:gd name="connsiteX2" fmla="*/ 0 w 7734303"/>
              <a:gd name="connsiteY2" fmla="*/ 0 h 5575783"/>
              <a:gd name="connsiteX3" fmla="*/ 7734303 w 7734303"/>
              <a:gd name="connsiteY3" fmla="*/ 0 h 5575783"/>
            </a:gdLst>
            <a:ahLst/>
            <a:cxnLst>
              <a:cxn ang="0">
                <a:pos x="connsiteX0" y="connsiteY0"/>
              </a:cxn>
              <a:cxn ang="0">
                <a:pos x="connsiteX1" y="connsiteY1"/>
              </a:cxn>
              <a:cxn ang="0">
                <a:pos x="connsiteX2" y="connsiteY2"/>
              </a:cxn>
              <a:cxn ang="0">
                <a:pos x="connsiteX3" y="connsiteY3"/>
              </a:cxn>
            </a:cxnLst>
            <a:rect l="l" t="t" r="r" b="b"/>
            <a:pathLst>
              <a:path w="7734303" h="5575783">
                <a:moveTo>
                  <a:pt x="7734303" y="5575783"/>
                </a:moveTo>
                <a:lnTo>
                  <a:pt x="0" y="5575783"/>
                </a:lnTo>
                <a:lnTo>
                  <a:pt x="0" y="0"/>
                </a:lnTo>
                <a:lnTo>
                  <a:pt x="7734303" y="0"/>
                </a:lnTo>
                <a:close/>
              </a:path>
            </a:pathLst>
          </a:custGeom>
        </p:spPr>
      </p:pic>
      <p:sp>
        <p:nvSpPr>
          <p:cNvPr id="8" name="Picture Placeholder 13">
            <a:extLst>
              <a:ext uri="{FF2B5EF4-FFF2-40B4-BE49-F238E27FC236}">
                <a16:creationId xmlns:a16="http://schemas.microsoft.com/office/drawing/2014/main" id="{CC392A90-F02F-6724-7C36-F731DC3770DF}"/>
              </a:ext>
            </a:extLst>
          </p:cNvPr>
          <p:cNvSpPr>
            <a:spLocks noGrp="1"/>
          </p:cNvSpPr>
          <p:nvPr>
            <p:ph type="pic" sz="quarter" idx="15" hasCustomPrompt="1"/>
          </p:nvPr>
        </p:nvSpPr>
        <p:spPr>
          <a:xfrm>
            <a:off x="4457699" y="1085"/>
            <a:ext cx="7734301" cy="5572125"/>
          </a:xfrm>
          <a:custGeom>
            <a:avLst/>
            <a:gdLst>
              <a:gd name="connsiteX0" fmla="*/ 143693 w 7734301"/>
              <a:gd name="connsiteY0" fmla="*/ 0 h 5572125"/>
              <a:gd name="connsiteX1" fmla="*/ 7734301 w 7734301"/>
              <a:gd name="connsiteY1" fmla="*/ 0 h 5572125"/>
              <a:gd name="connsiteX2" fmla="*/ 7734301 w 7734301"/>
              <a:gd name="connsiteY2" fmla="*/ 4113568 h 5572125"/>
              <a:gd name="connsiteX3" fmla="*/ 7592641 w 7734301"/>
              <a:gd name="connsiteY3" fmla="*/ 4269434 h 5572125"/>
              <a:gd name="connsiteX4" fmla="*/ 4447666 w 7734301"/>
              <a:gd name="connsiteY4" fmla="*/ 5572125 h 5572125"/>
              <a:gd name="connsiteX5" fmla="*/ 0 w 7734301"/>
              <a:gd name="connsiteY5" fmla="*/ 1124459 h 5572125"/>
              <a:gd name="connsiteX6" fmla="*/ 140025 w 7734301"/>
              <a:gd name="connsiteY6" fmla="*/ 12918 h 557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301" h="5572125">
                <a:moveTo>
                  <a:pt x="143693" y="0"/>
                </a:moveTo>
                <a:lnTo>
                  <a:pt x="7734301" y="0"/>
                </a:lnTo>
                <a:lnTo>
                  <a:pt x="7734301" y="4113568"/>
                </a:lnTo>
                <a:lnTo>
                  <a:pt x="7592641" y="4269434"/>
                </a:lnTo>
                <a:cubicBezTo>
                  <a:pt x="6787772" y="5074303"/>
                  <a:pt x="5675855" y="5572125"/>
                  <a:pt x="4447666" y="5572125"/>
                </a:cubicBezTo>
                <a:cubicBezTo>
                  <a:pt x="1991288" y="5572125"/>
                  <a:pt x="0" y="3580837"/>
                  <a:pt x="0" y="1124459"/>
                </a:cubicBezTo>
                <a:cubicBezTo>
                  <a:pt x="0" y="740650"/>
                  <a:pt x="48616" y="368196"/>
                  <a:pt x="140025" y="12918"/>
                </a:cubicBezTo>
                <a:close/>
              </a:path>
            </a:pathLst>
          </a:custGeom>
          <a:noFill/>
        </p:spPr>
        <p:txBody>
          <a:bodyPr wrap="square" anchor="ctr">
            <a:noAutofit/>
          </a:bodyPr>
          <a:lstStyle>
            <a:lvl1pPr algn="ctr">
              <a:defRPr sz="2400" b="0" i="0">
                <a:solidFill>
                  <a:schemeClr val="tx1"/>
                </a:solidFill>
                <a:highlight>
                  <a:srgbClr val="FFFF00"/>
                </a:highlight>
                <a:latin typeface="+mn-lt"/>
              </a:defRPr>
            </a:lvl1pPr>
          </a:lstStyle>
          <a:p>
            <a:r>
              <a:rPr lang="en-BE"/>
              <a:t>Afbeelding (optioneel)</a:t>
            </a:r>
          </a:p>
        </p:txBody>
      </p:sp>
      <p:sp>
        <p:nvSpPr>
          <p:cNvPr id="12" name="Date Placeholder 11">
            <a:extLst>
              <a:ext uri="{FF2B5EF4-FFF2-40B4-BE49-F238E27FC236}">
                <a16:creationId xmlns:a16="http://schemas.microsoft.com/office/drawing/2014/main" id="{7288C2A4-B0E2-3C19-29AE-FC770C9A1273}"/>
              </a:ext>
            </a:extLst>
          </p:cNvPr>
          <p:cNvSpPr>
            <a:spLocks noGrp="1"/>
          </p:cNvSpPr>
          <p:nvPr>
            <p:ph type="dt" sz="half" idx="16"/>
          </p:nvPr>
        </p:nvSpPr>
        <p:spPr/>
        <p:txBody>
          <a:bodyPr/>
          <a:lstStyle/>
          <a:p>
            <a:fld id="{857F79B9-6C1F-41BF-B456-17ECB860694D}" type="datetime4">
              <a:rPr lang="en-US" smtClean="0"/>
              <a:t>September 26, 2025</a:t>
            </a:fld>
            <a:endParaRPr lang="en-BE"/>
          </a:p>
        </p:txBody>
      </p:sp>
      <p:sp>
        <p:nvSpPr>
          <p:cNvPr id="13" name="Footer Placeholder 12">
            <a:extLst>
              <a:ext uri="{FF2B5EF4-FFF2-40B4-BE49-F238E27FC236}">
                <a16:creationId xmlns:a16="http://schemas.microsoft.com/office/drawing/2014/main" id="{5C97681C-148C-C73B-1BC7-050D5FA8427B}"/>
              </a:ext>
            </a:extLst>
          </p:cNvPr>
          <p:cNvSpPr>
            <a:spLocks noGrp="1"/>
          </p:cNvSpPr>
          <p:nvPr>
            <p:ph type="ftr" sz="quarter" idx="17"/>
          </p:nvPr>
        </p:nvSpPr>
        <p:spPr/>
        <p:txBody>
          <a:bodyPr/>
          <a:lstStyle/>
          <a:p>
            <a:r>
              <a:rPr lang="en-GB"/>
              <a:t>Voettekst</a:t>
            </a:r>
            <a:endParaRPr lang="en-BE"/>
          </a:p>
        </p:txBody>
      </p:sp>
      <p:sp>
        <p:nvSpPr>
          <p:cNvPr id="14" name="Slide Number Placeholder 13">
            <a:extLst>
              <a:ext uri="{FF2B5EF4-FFF2-40B4-BE49-F238E27FC236}">
                <a16:creationId xmlns:a16="http://schemas.microsoft.com/office/drawing/2014/main" id="{64B7FF66-B68F-9F0D-D8D0-7E96B74C48FF}"/>
              </a:ext>
            </a:extLst>
          </p:cNvPr>
          <p:cNvSpPr>
            <a:spLocks noGrp="1"/>
          </p:cNvSpPr>
          <p:nvPr>
            <p:ph type="sldNum" sz="quarter" idx="18"/>
          </p:nvPr>
        </p:nvSpPr>
        <p:spPr/>
        <p:txBody>
          <a:bodyPr/>
          <a:lstStyle/>
          <a:p>
            <a:fld id="{8B70248A-FD0F-534C-919E-E8EB9B0FC062}" type="slidenum">
              <a:rPr lang="en-BE" smtClean="0"/>
              <a:pPr/>
              <a:t>‹nr.›</a:t>
            </a:fld>
            <a:endParaRPr lang="en-BE"/>
          </a:p>
        </p:txBody>
      </p:sp>
      <p:sp>
        <p:nvSpPr>
          <p:cNvPr id="3" name="Title 20">
            <a:extLst>
              <a:ext uri="{FF2B5EF4-FFF2-40B4-BE49-F238E27FC236}">
                <a16:creationId xmlns:a16="http://schemas.microsoft.com/office/drawing/2014/main" id="{C834E2FE-4C3D-25AA-CB65-0123D31BD474}"/>
              </a:ext>
            </a:extLst>
          </p:cNvPr>
          <p:cNvSpPr>
            <a:spLocks noGrp="1"/>
          </p:cNvSpPr>
          <p:nvPr>
            <p:ph type="title" hasCustomPrompt="1"/>
          </p:nvPr>
        </p:nvSpPr>
        <p:spPr>
          <a:xfrm>
            <a:off x="515938" y="3429000"/>
            <a:ext cx="4190533" cy="798680"/>
          </a:xfrm>
        </p:spPr>
        <p:txBody>
          <a:bodyPr wrap="square" lIns="0" rIns="0" anchor="b">
            <a:spAutoFit/>
          </a:bodyPr>
          <a:lstStyle>
            <a:lvl1pPr>
              <a:defRPr sz="5400" b="1">
                <a:solidFill>
                  <a:schemeClr val="bg2"/>
                </a:solidFill>
              </a:defRPr>
            </a:lvl1pPr>
          </a:lstStyle>
          <a:p>
            <a:r>
              <a:rPr lang="en-GB"/>
              <a:t>Thank you!</a:t>
            </a:r>
            <a:endParaRPr lang="en-BE"/>
          </a:p>
        </p:txBody>
      </p:sp>
      <p:sp>
        <p:nvSpPr>
          <p:cNvPr id="7" name="Text Placeholder 3">
            <a:extLst>
              <a:ext uri="{FF2B5EF4-FFF2-40B4-BE49-F238E27FC236}">
                <a16:creationId xmlns:a16="http://schemas.microsoft.com/office/drawing/2014/main" id="{91A0C0AD-600C-C3B6-0636-564675A7AF78}"/>
              </a:ext>
            </a:extLst>
          </p:cNvPr>
          <p:cNvSpPr>
            <a:spLocks noGrp="1"/>
          </p:cNvSpPr>
          <p:nvPr>
            <p:ph type="body" sz="quarter" idx="11" hasCustomPrompt="1"/>
          </p:nvPr>
        </p:nvSpPr>
        <p:spPr>
          <a:xfrm>
            <a:off x="515938" y="4449360"/>
            <a:ext cx="4198872" cy="249299"/>
          </a:xfrm>
          <a:prstGeom prst="rect">
            <a:avLst/>
          </a:prstGeom>
        </p:spPr>
        <p:txBody>
          <a:bodyPr wrap="square" lIns="0" tIns="0" rIns="0" bIns="0" anchor="t">
            <a:spAutoFit/>
          </a:bodyPr>
          <a:lstStyle>
            <a:lvl1pPr marL="0" indent="0">
              <a:lnSpc>
                <a:spcPct val="120000"/>
              </a:lnSpc>
              <a:buFont typeface="Arial" panose="020B0604020202020204" pitchFamily="34" charset="0"/>
              <a:buNone/>
              <a:defRPr sz="1800" b="0" i="0">
                <a:solidFill>
                  <a:schemeClr val="bg1"/>
                </a:solidFill>
                <a:latin typeface="Century Gothic" panose="020B0502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Contact</a:t>
            </a:r>
          </a:p>
        </p:txBody>
      </p:sp>
      <p:grpSp>
        <p:nvGrpSpPr>
          <p:cNvPr id="4" name="Graphic 10">
            <a:extLst>
              <a:ext uri="{FF2B5EF4-FFF2-40B4-BE49-F238E27FC236}">
                <a16:creationId xmlns:a16="http://schemas.microsoft.com/office/drawing/2014/main" id="{2D650DD3-F273-54B8-C9A7-86C7953C086A}"/>
              </a:ext>
            </a:extLst>
          </p:cNvPr>
          <p:cNvGrpSpPr/>
          <p:nvPr userDrawn="1"/>
        </p:nvGrpSpPr>
        <p:grpSpPr>
          <a:xfrm>
            <a:off x="515936" y="512763"/>
            <a:ext cx="2144749" cy="508682"/>
            <a:chOff x="419100" y="2082800"/>
            <a:chExt cx="7770288" cy="1842923"/>
          </a:xfrm>
          <a:solidFill>
            <a:schemeClr val="bg2"/>
          </a:solidFill>
        </p:grpSpPr>
        <p:sp>
          <p:nvSpPr>
            <p:cNvPr id="5" name="Freeform 4">
              <a:extLst>
                <a:ext uri="{FF2B5EF4-FFF2-40B4-BE49-F238E27FC236}">
                  <a16:creationId xmlns:a16="http://schemas.microsoft.com/office/drawing/2014/main" id="{B2FE4E17-9DD0-5842-FDCE-187F8E745051}"/>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53B4ACDB-0562-A531-BD0F-69A5D332EF5C}"/>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3DEEAC99-079F-B185-6068-5CF626F22FA8}"/>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459442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stafel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48BC169-BE0A-CD52-B729-7A8321F2E6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5754"/>
          <a:stretch>
            <a:fillRect/>
          </a:stretch>
        </p:blipFill>
        <p:spPr>
          <a:xfrm rot="10800000">
            <a:off x="-1" y="3348810"/>
            <a:ext cx="4694740" cy="3135330"/>
          </a:xfrm>
          <a:custGeom>
            <a:avLst/>
            <a:gdLst>
              <a:gd name="connsiteX0" fmla="*/ 4694740 w 4694740"/>
              <a:gd name="connsiteY0" fmla="*/ 3135330 h 3135330"/>
              <a:gd name="connsiteX1" fmla="*/ 0 w 4694740"/>
              <a:gd name="connsiteY1" fmla="*/ 3135330 h 3135330"/>
              <a:gd name="connsiteX2" fmla="*/ 0 w 4694740"/>
              <a:gd name="connsiteY2" fmla="*/ 0 h 3135330"/>
              <a:gd name="connsiteX3" fmla="*/ 4694740 w 4694740"/>
              <a:gd name="connsiteY3" fmla="*/ 0 h 3135330"/>
            </a:gdLst>
            <a:ahLst/>
            <a:cxnLst>
              <a:cxn ang="0">
                <a:pos x="connsiteX0" y="connsiteY0"/>
              </a:cxn>
              <a:cxn ang="0">
                <a:pos x="connsiteX1" y="connsiteY1"/>
              </a:cxn>
              <a:cxn ang="0">
                <a:pos x="connsiteX2" y="connsiteY2"/>
              </a:cxn>
              <a:cxn ang="0">
                <a:pos x="connsiteX3" y="connsiteY3"/>
              </a:cxn>
            </a:cxnLst>
            <a:rect l="l" t="t" r="r" b="b"/>
            <a:pathLst>
              <a:path w="4694740" h="3135330">
                <a:moveTo>
                  <a:pt x="4694740" y="3135330"/>
                </a:moveTo>
                <a:lnTo>
                  <a:pt x="0" y="3135330"/>
                </a:lnTo>
                <a:lnTo>
                  <a:pt x="0" y="0"/>
                </a:lnTo>
                <a:lnTo>
                  <a:pt x="4694740" y="0"/>
                </a:lnTo>
                <a:close/>
              </a:path>
            </a:pathLst>
          </a:custGeom>
        </p:spPr>
      </p:pic>
      <p:sp>
        <p:nvSpPr>
          <p:cNvPr id="17" name="Picture Placeholder 16">
            <a:extLst>
              <a:ext uri="{FF2B5EF4-FFF2-40B4-BE49-F238E27FC236}">
                <a16:creationId xmlns:a16="http://schemas.microsoft.com/office/drawing/2014/main" id="{C386D47D-9BD0-FBED-100B-F2F2BC4967D7}"/>
              </a:ext>
            </a:extLst>
          </p:cNvPr>
          <p:cNvSpPr>
            <a:spLocks noGrp="1"/>
          </p:cNvSpPr>
          <p:nvPr>
            <p:ph type="pic" sz="quarter" idx="24" hasCustomPrompt="1"/>
          </p:nvPr>
        </p:nvSpPr>
        <p:spPr>
          <a:xfrm>
            <a:off x="0" y="3326401"/>
            <a:ext cx="4708560" cy="3142274"/>
          </a:xfrm>
          <a:custGeom>
            <a:avLst/>
            <a:gdLst>
              <a:gd name="connsiteX0" fmla="*/ 0 w 4708560"/>
              <a:gd name="connsiteY0" fmla="*/ 0 h 3142274"/>
              <a:gd name="connsiteX1" fmla="*/ 4621478 w 4708560"/>
              <a:gd name="connsiteY1" fmla="*/ 0 h 3142274"/>
              <a:gd name="connsiteX2" fmla="*/ 4657818 w 4708560"/>
              <a:gd name="connsiteY2" fmla="*/ 141330 h 3142274"/>
              <a:gd name="connsiteX3" fmla="*/ 4708560 w 4708560"/>
              <a:gd name="connsiteY3" fmla="*/ 644682 h 3142274"/>
              <a:gd name="connsiteX4" fmla="*/ 2210967 w 4708560"/>
              <a:gd name="connsiteY4" fmla="*/ 3142274 h 3142274"/>
              <a:gd name="connsiteX5" fmla="*/ 14820 w 4708560"/>
              <a:gd name="connsiteY5" fmla="*/ 1835183 h 3142274"/>
              <a:gd name="connsiteX6" fmla="*/ 0 w 4708560"/>
              <a:gd name="connsiteY6" fmla="*/ 1804418 h 314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8560" h="3142274">
                <a:moveTo>
                  <a:pt x="0" y="0"/>
                </a:moveTo>
                <a:lnTo>
                  <a:pt x="4621478" y="0"/>
                </a:lnTo>
                <a:lnTo>
                  <a:pt x="4657818" y="141330"/>
                </a:lnTo>
                <a:cubicBezTo>
                  <a:pt x="4691088" y="303917"/>
                  <a:pt x="4708560" y="472259"/>
                  <a:pt x="4708560" y="644682"/>
                </a:cubicBezTo>
                <a:cubicBezTo>
                  <a:pt x="4708560" y="2024064"/>
                  <a:pt x="3590350" y="3142274"/>
                  <a:pt x="2210967" y="3142274"/>
                </a:cubicBezTo>
                <a:cubicBezTo>
                  <a:pt x="1262642" y="3142274"/>
                  <a:pt x="437761" y="2613745"/>
                  <a:pt x="14820" y="1835183"/>
                </a:cubicBezTo>
                <a:lnTo>
                  <a:pt x="0" y="1804418"/>
                </a:lnTo>
                <a:close/>
              </a:path>
            </a:pathLst>
          </a:custGeom>
          <a:noFill/>
        </p:spPr>
        <p:txBody>
          <a:bodyPr wrap="square" anchor="ctr">
            <a:noAutofit/>
          </a:bodyPr>
          <a:lstStyle>
            <a:lvl1pPr algn="ctr">
              <a:defRPr sz="2400" b="0" i="0">
                <a:highlight>
                  <a:srgbClr val="FFFF00"/>
                </a:highlight>
                <a:latin typeface="+mn-lt"/>
              </a:defRPr>
            </a:lvl1pPr>
          </a:lstStyle>
          <a:p>
            <a:r>
              <a:rPr lang="en-BE"/>
              <a:t>Afbeelding (optioneel)</a:t>
            </a:r>
          </a:p>
        </p:txBody>
      </p:sp>
      <p:sp>
        <p:nvSpPr>
          <p:cNvPr id="9" name="Date Placeholder 8">
            <a:extLst>
              <a:ext uri="{FF2B5EF4-FFF2-40B4-BE49-F238E27FC236}">
                <a16:creationId xmlns:a16="http://schemas.microsoft.com/office/drawing/2014/main" id="{4E43CB1D-E6B5-D611-F75F-206B1D05B4DC}"/>
              </a:ext>
            </a:extLst>
          </p:cNvPr>
          <p:cNvSpPr>
            <a:spLocks noGrp="1"/>
          </p:cNvSpPr>
          <p:nvPr>
            <p:ph type="dt" sz="half" idx="29"/>
          </p:nvPr>
        </p:nvSpPr>
        <p:spPr/>
        <p:txBody>
          <a:bodyPr/>
          <a:lstStyle/>
          <a:p>
            <a:fld id="{B2F6AC21-BFC3-4525-8B41-8B5913F62ABC}" type="datetime4">
              <a:rPr lang="en-US" smtClean="0"/>
              <a:t>September 26, 2025</a:t>
            </a:fld>
            <a:endParaRPr lang="en-BE"/>
          </a:p>
        </p:txBody>
      </p:sp>
      <p:sp>
        <p:nvSpPr>
          <p:cNvPr id="11" name="Footer Placeholder 10">
            <a:extLst>
              <a:ext uri="{FF2B5EF4-FFF2-40B4-BE49-F238E27FC236}">
                <a16:creationId xmlns:a16="http://schemas.microsoft.com/office/drawing/2014/main" id="{446A547A-2B78-37DB-74F0-EE0495887A4D}"/>
              </a:ext>
            </a:extLst>
          </p:cNvPr>
          <p:cNvSpPr>
            <a:spLocks noGrp="1"/>
          </p:cNvSpPr>
          <p:nvPr>
            <p:ph type="ftr" sz="quarter" idx="30"/>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7E38182D-5335-28BB-0BA8-DC73BAA3A6FA}"/>
              </a:ext>
            </a:extLst>
          </p:cNvPr>
          <p:cNvSpPr>
            <a:spLocks noGrp="1"/>
          </p:cNvSpPr>
          <p:nvPr>
            <p:ph type="sldNum" sz="quarter" idx="31"/>
          </p:nvPr>
        </p:nvSpPr>
        <p:spPr/>
        <p:txBody>
          <a:bodyPr/>
          <a:lstStyle/>
          <a:p>
            <a:fld id="{8B70248A-FD0F-534C-919E-E8EB9B0FC062}" type="slidenum">
              <a:rPr lang="en-BE" smtClean="0"/>
              <a:pPr/>
              <a:t>‹nr.›</a:t>
            </a:fld>
            <a:endParaRPr lang="en-BE"/>
          </a:p>
        </p:txBody>
      </p:sp>
      <p:pic>
        <p:nvPicPr>
          <p:cNvPr id="8" name="Graphic 7">
            <a:extLst>
              <a:ext uri="{FF2B5EF4-FFF2-40B4-BE49-F238E27FC236}">
                <a16:creationId xmlns:a16="http://schemas.microsoft.com/office/drawing/2014/main" id="{01A2FF52-2606-D47E-1C09-77E2018FAD2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r="5738"/>
          <a:stretch>
            <a:fillRect/>
          </a:stretch>
        </p:blipFill>
        <p:spPr>
          <a:xfrm rot="10800000">
            <a:off x="0" y="0"/>
            <a:ext cx="4708559" cy="3150972"/>
          </a:xfrm>
          <a:custGeom>
            <a:avLst/>
            <a:gdLst>
              <a:gd name="connsiteX0" fmla="*/ 4708559 w 4708559"/>
              <a:gd name="connsiteY0" fmla="*/ 3150972 h 3150972"/>
              <a:gd name="connsiteX1" fmla="*/ 0 w 4708559"/>
              <a:gd name="connsiteY1" fmla="*/ 3150972 h 3150972"/>
              <a:gd name="connsiteX2" fmla="*/ 0 w 4708559"/>
              <a:gd name="connsiteY2" fmla="*/ 0 h 3150972"/>
              <a:gd name="connsiteX3" fmla="*/ 4708559 w 4708559"/>
              <a:gd name="connsiteY3" fmla="*/ 0 h 3150972"/>
            </a:gdLst>
            <a:ahLst/>
            <a:cxnLst>
              <a:cxn ang="0">
                <a:pos x="connsiteX0" y="connsiteY0"/>
              </a:cxn>
              <a:cxn ang="0">
                <a:pos x="connsiteX1" y="connsiteY1"/>
              </a:cxn>
              <a:cxn ang="0">
                <a:pos x="connsiteX2" y="connsiteY2"/>
              </a:cxn>
              <a:cxn ang="0">
                <a:pos x="connsiteX3" y="connsiteY3"/>
              </a:cxn>
            </a:cxnLst>
            <a:rect l="l" t="t" r="r" b="b"/>
            <a:pathLst>
              <a:path w="4708559" h="3150972">
                <a:moveTo>
                  <a:pt x="4708559" y="3150972"/>
                </a:moveTo>
                <a:lnTo>
                  <a:pt x="0" y="3150972"/>
                </a:lnTo>
                <a:lnTo>
                  <a:pt x="0" y="0"/>
                </a:lnTo>
                <a:lnTo>
                  <a:pt x="4708559" y="0"/>
                </a:lnTo>
                <a:close/>
              </a:path>
            </a:pathLst>
          </a:custGeom>
        </p:spPr>
      </p:pic>
      <p:sp>
        <p:nvSpPr>
          <p:cNvPr id="18" name="Title 6">
            <a:extLst>
              <a:ext uri="{FF2B5EF4-FFF2-40B4-BE49-F238E27FC236}">
                <a16:creationId xmlns:a16="http://schemas.microsoft.com/office/drawing/2014/main" id="{2CC2B56C-04C9-0097-B992-D4AAEE6D7B37}"/>
              </a:ext>
            </a:extLst>
          </p:cNvPr>
          <p:cNvSpPr>
            <a:spLocks noGrp="1"/>
          </p:cNvSpPr>
          <p:nvPr>
            <p:ph type="title" hasCustomPrompt="1"/>
          </p:nvPr>
        </p:nvSpPr>
        <p:spPr>
          <a:xfrm>
            <a:off x="-1" y="814001"/>
            <a:ext cx="4450081" cy="1116012"/>
          </a:xfrm>
        </p:spPr>
        <p:txBody>
          <a:bodyPr wrap="none"/>
          <a:lstStyle>
            <a:lvl1pPr algn="ctr">
              <a:defRPr b="1">
                <a:solidFill>
                  <a:schemeClr val="bg1"/>
                </a:solidFill>
              </a:defRPr>
            </a:lvl1pPr>
          </a:lstStyle>
          <a:p>
            <a:r>
              <a:rPr lang="nl-BE"/>
              <a:t>Inhoud</a:t>
            </a:r>
            <a:endParaRPr lang="en-BE"/>
          </a:p>
        </p:txBody>
      </p:sp>
      <p:sp>
        <p:nvSpPr>
          <p:cNvPr id="2" name="Text Placeholder 9">
            <a:extLst>
              <a:ext uri="{FF2B5EF4-FFF2-40B4-BE49-F238E27FC236}">
                <a16:creationId xmlns:a16="http://schemas.microsoft.com/office/drawing/2014/main" id="{DE6BCAC9-8293-1EC8-1C6A-1B363C2F2B21}"/>
              </a:ext>
            </a:extLst>
          </p:cNvPr>
          <p:cNvSpPr>
            <a:spLocks noGrp="1"/>
          </p:cNvSpPr>
          <p:nvPr>
            <p:ph type="body" sz="quarter" idx="32" hasCustomPrompt="1"/>
          </p:nvPr>
        </p:nvSpPr>
        <p:spPr>
          <a:xfrm>
            <a:off x="5224463" y="1628775"/>
            <a:ext cx="6451600"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9701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stafel 3">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1063B6-E4BA-5CD4-29E1-3AA1B5D63796}"/>
              </a:ext>
            </a:extLst>
          </p:cNvPr>
          <p:cNvGrpSpPr/>
          <p:nvPr userDrawn="1"/>
        </p:nvGrpSpPr>
        <p:grpSpPr>
          <a:xfrm>
            <a:off x="6969945" y="625641"/>
            <a:ext cx="4491488" cy="5606717"/>
            <a:chOff x="6663337" y="0"/>
            <a:chExt cx="5010150" cy="6254161"/>
          </a:xfrm>
          <a:solidFill>
            <a:srgbClr val="E8EBEE"/>
          </a:solidFill>
        </p:grpSpPr>
        <p:pic>
          <p:nvPicPr>
            <p:cNvPr id="15" name="Graphic 14">
              <a:extLst>
                <a:ext uri="{FF2B5EF4-FFF2-40B4-BE49-F238E27FC236}">
                  <a16:creationId xmlns:a16="http://schemas.microsoft.com/office/drawing/2014/main" id="{AD1644A2-6606-40CB-7F1B-E76D588DA8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63338" y="2113005"/>
              <a:ext cx="5010148" cy="1907584"/>
            </a:xfrm>
            <a:prstGeom prst="rect">
              <a:avLst/>
            </a:prstGeom>
          </p:spPr>
        </p:pic>
        <p:pic>
          <p:nvPicPr>
            <p:cNvPr id="16" name="Graphic 15">
              <a:extLst>
                <a:ext uri="{FF2B5EF4-FFF2-40B4-BE49-F238E27FC236}">
                  <a16:creationId xmlns:a16="http://schemas.microsoft.com/office/drawing/2014/main" id="{F1C2669B-5EAB-3BD5-6A25-2E074B17370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63338" y="0"/>
              <a:ext cx="5010148" cy="1907584"/>
            </a:xfrm>
            <a:prstGeom prst="rect">
              <a:avLst/>
            </a:prstGeom>
          </p:spPr>
        </p:pic>
        <p:pic>
          <p:nvPicPr>
            <p:cNvPr id="17" name="Graphic 16">
              <a:extLst>
                <a:ext uri="{FF2B5EF4-FFF2-40B4-BE49-F238E27FC236}">
                  <a16:creationId xmlns:a16="http://schemas.microsoft.com/office/drawing/2014/main" id="{B60B2BAA-FF76-016A-AE82-B1E108A1239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663337" y="4346577"/>
              <a:ext cx="5010150" cy="1907584"/>
            </a:xfrm>
            <a:prstGeom prst="rect">
              <a:avLst/>
            </a:prstGeom>
          </p:spPr>
        </p:pic>
      </p:grpSp>
      <p:sp>
        <p:nvSpPr>
          <p:cNvPr id="2" name="Title 1">
            <a:extLst>
              <a:ext uri="{FF2B5EF4-FFF2-40B4-BE49-F238E27FC236}">
                <a16:creationId xmlns:a16="http://schemas.microsoft.com/office/drawing/2014/main" id="{C25D2273-F78E-9DB3-2A6F-BDDBC50814BE}"/>
              </a:ext>
            </a:extLst>
          </p:cNvPr>
          <p:cNvSpPr>
            <a:spLocks noGrp="1"/>
          </p:cNvSpPr>
          <p:nvPr>
            <p:ph type="title" hasCustomPrompt="1"/>
          </p:nvPr>
        </p:nvSpPr>
        <p:spPr/>
        <p:txBody>
          <a:bodyPr/>
          <a:lstStyle>
            <a:lvl1pPr>
              <a:defRPr/>
            </a:lvl1pPr>
          </a:lstStyle>
          <a:p>
            <a:r>
              <a:rPr lang="nl-BE"/>
              <a:t>Inhoud</a:t>
            </a:r>
            <a:endParaRPr lang="en-BE"/>
          </a:p>
        </p:txBody>
      </p:sp>
      <p:sp>
        <p:nvSpPr>
          <p:cNvPr id="5" name="Date Placeholder 4">
            <a:extLst>
              <a:ext uri="{FF2B5EF4-FFF2-40B4-BE49-F238E27FC236}">
                <a16:creationId xmlns:a16="http://schemas.microsoft.com/office/drawing/2014/main" id="{20ACE6B1-CB1E-FD86-3DF8-A5E3CF56BEC4}"/>
              </a:ext>
            </a:extLst>
          </p:cNvPr>
          <p:cNvSpPr>
            <a:spLocks noGrp="1"/>
          </p:cNvSpPr>
          <p:nvPr>
            <p:ph type="dt" sz="half" idx="23"/>
          </p:nvPr>
        </p:nvSpPr>
        <p:spPr/>
        <p:txBody>
          <a:bodyPr/>
          <a:lstStyle/>
          <a:p>
            <a:fld id="{C6D865C2-7BB3-49EE-851A-EE1F81E0825E}" type="datetime4">
              <a:rPr lang="en-US" smtClean="0"/>
              <a:t>September 26, 2025</a:t>
            </a:fld>
            <a:endParaRPr lang="en-BE"/>
          </a:p>
        </p:txBody>
      </p:sp>
      <p:sp>
        <p:nvSpPr>
          <p:cNvPr id="7" name="Footer Placeholder 6">
            <a:extLst>
              <a:ext uri="{FF2B5EF4-FFF2-40B4-BE49-F238E27FC236}">
                <a16:creationId xmlns:a16="http://schemas.microsoft.com/office/drawing/2014/main" id="{E06E0A32-6236-FD89-54F3-32DAF68AAF66}"/>
              </a:ext>
            </a:extLst>
          </p:cNvPr>
          <p:cNvSpPr>
            <a:spLocks noGrp="1"/>
          </p:cNvSpPr>
          <p:nvPr>
            <p:ph type="ftr" sz="quarter" idx="24"/>
          </p:nvPr>
        </p:nvSpPr>
        <p:spPr/>
        <p:txBody>
          <a:bodyPr/>
          <a:lstStyle/>
          <a:p>
            <a:r>
              <a:rPr lang="en-GB" err="1"/>
              <a:t>Voettekst</a:t>
            </a:r>
            <a:endParaRPr lang="en-BE"/>
          </a:p>
        </p:txBody>
      </p:sp>
      <p:sp>
        <p:nvSpPr>
          <p:cNvPr id="8" name="Slide Number Placeholder 7">
            <a:extLst>
              <a:ext uri="{FF2B5EF4-FFF2-40B4-BE49-F238E27FC236}">
                <a16:creationId xmlns:a16="http://schemas.microsoft.com/office/drawing/2014/main" id="{165FE8F9-875D-C106-3FC1-50AED466CC36}"/>
              </a:ext>
            </a:extLst>
          </p:cNvPr>
          <p:cNvSpPr>
            <a:spLocks noGrp="1"/>
          </p:cNvSpPr>
          <p:nvPr>
            <p:ph type="sldNum" sz="quarter" idx="25"/>
          </p:nvPr>
        </p:nvSpPr>
        <p:spPr/>
        <p:txBody>
          <a:bodyPr/>
          <a:lstStyle/>
          <a:p>
            <a:fld id="{8B70248A-FD0F-534C-919E-E8EB9B0FC062}" type="slidenum">
              <a:rPr lang="en-BE" smtClean="0"/>
              <a:pPr/>
              <a:t>‹nr.›</a:t>
            </a:fld>
            <a:endParaRPr lang="en-BE"/>
          </a:p>
        </p:txBody>
      </p:sp>
      <p:sp>
        <p:nvSpPr>
          <p:cNvPr id="3" name="Text Placeholder 9">
            <a:extLst>
              <a:ext uri="{FF2B5EF4-FFF2-40B4-BE49-F238E27FC236}">
                <a16:creationId xmlns:a16="http://schemas.microsoft.com/office/drawing/2014/main" id="{A0A78055-FE2C-B041-C51B-52FDF9A6F16D}"/>
              </a:ext>
            </a:extLst>
          </p:cNvPr>
          <p:cNvSpPr>
            <a:spLocks noGrp="1"/>
          </p:cNvSpPr>
          <p:nvPr>
            <p:ph type="body" sz="quarter" idx="31" hasCustomPrompt="1"/>
          </p:nvPr>
        </p:nvSpPr>
        <p:spPr>
          <a:xfrm>
            <a:off x="515936" y="1628775"/>
            <a:ext cx="11160127" cy="4716463"/>
          </a:xfrm>
        </p:spPr>
        <p:txBody>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27200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slide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2AF3EB5-ACD0-6B09-1FF2-DEA60249A70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4238293" y="2126818"/>
            <a:ext cx="6903349" cy="2609803"/>
          </a:xfrm>
          <a:prstGeom prst="rect">
            <a:avLst/>
          </a:prstGeom>
        </p:spPr>
      </p:pic>
      <p:pic>
        <p:nvPicPr>
          <p:cNvPr id="10" name="Graphic 9">
            <a:extLst>
              <a:ext uri="{FF2B5EF4-FFF2-40B4-BE49-F238E27FC236}">
                <a16:creationId xmlns:a16="http://schemas.microsoft.com/office/drawing/2014/main" id="{7E949FA5-2A21-A3D7-3120-30E1A0CBA1BA}"/>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9" r="5189"/>
          <a:stretch/>
        </p:blipFill>
        <p:spPr>
          <a:xfrm rot="5400000">
            <a:off x="7316570" y="1982572"/>
            <a:ext cx="6858002" cy="2892857"/>
          </a:xfrm>
          <a:prstGeom prst="rect">
            <a:avLst/>
          </a:prstGeom>
        </p:spPr>
      </p:pic>
      <p:sp>
        <p:nvSpPr>
          <p:cNvPr id="2" name="Text Placeholder 3">
            <a:extLst>
              <a:ext uri="{FF2B5EF4-FFF2-40B4-BE49-F238E27FC236}">
                <a16:creationId xmlns:a16="http://schemas.microsoft.com/office/drawing/2014/main" id="{EA593D01-B366-1C7A-016D-3A952A425B09}"/>
              </a:ext>
            </a:extLst>
          </p:cNvPr>
          <p:cNvSpPr>
            <a:spLocks noGrp="1"/>
          </p:cNvSpPr>
          <p:nvPr>
            <p:ph type="body" sz="quarter" idx="10" hasCustomPrompt="1"/>
          </p:nvPr>
        </p:nvSpPr>
        <p:spPr>
          <a:xfrm>
            <a:off x="515935" y="2688720"/>
            <a:ext cx="8207651" cy="524553"/>
          </a:xfrm>
          <a:prstGeom prst="rect">
            <a:avLst/>
          </a:prstGeom>
        </p:spPr>
        <p:txBody>
          <a:bodyPr wrap="square" lIns="0" rIns="0" bIns="108000" anchor="b">
            <a:spAutoFit/>
          </a:bodyPr>
          <a:lstStyle>
            <a:lvl1pPr marL="0" indent="0">
              <a:lnSpc>
                <a:spcPct val="100000"/>
              </a:lnSpc>
              <a:buFont typeface="Arial" panose="020B0604020202020204" pitchFamily="34" charset="0"/>
              <a:buNone/>
              <a:defRPr b="1" i="1">
                <a:solidFill>
                  <a:schemeClr val="tx2"/>
                </a:solidFill>
                <a:latin typeface="Century Gothic" panose="020B0502020202020204" pitchFamily="34" charset="0"/>
              </a:defRPr>
            </a:lvl1pPr>
          </a:lstStyle>
          <a:p>
            <a:pPr lvl="0"/>
            <a:r>
              <a:rPr lang="en-GB" err="1"/>
              <a:t>Hoofdstuk</a:t>
            </a:r>
            <a:r>
              <a:rPr lang="en-GB"/>
              <a:t> - </a:t>
            </a:r>
            <a:r>
              <a:rPr lang="en-GB" err="1"/>
              <a:t>Ondertitel</a:t>
            </a:r>
            <a:endParaRPr lang="en-BE"/>
          </a:p>
        </p:txBody>
      </p:sp>
      <p:sp>
        <p:nvSpPr>
          <p:cNvPr id="6" name="Title 5">
            <a:extLst>
              <a:ext uri="{FF2B5EF4-FFF2-40B4-BE49-F238E27FC236}">
                <a16:creationId xmlns:a16="http://schemas.microsoft.com/office/drawing/2014/main" id="{89B727AB-7970-6A95-AC91-00F2644113B6}"/>
              </a:ext>
            </a:extLst>
          </p:cNvPr>
          <p:cNvSpPr>
            <a:spLocks noGrp="1"/>
          </p:cNvSpPr>
          <p:nvPr>
            <p:ph type="title" hasCustomPrompt="1"/>
          </p:nvPr>
        </p:nvSpPr>
        <p:spPr>
          <a:xfrm>
            <a:off x="515935" y="3213273"/>
            <a:ext cx="8207651" cy="1588127"/>
          </a:xfrm>
          <a:prstGeom prst="rect">
            <a:avLst/>
          </a:prstGeom>
        </p:spPr>
        <p:txBody>
          <a:bodyPr lIns="0" rIns="0" anchor="t">
            <a:normAutofit/>
          </a:bodyPr>
          <a:lstStyle>
            <a:lvl1pPr>
              <a:defRPr sz="5400" b="0">
                <a:solidFill>
                  <a:schemeClr val="bg2"/>
                </a:solidFill>
              </a:defRPr>
            </a:lvl1pPr>
          </a:lstStyle>
          <a:p>
            <a:r>
              <a:rPr lang="en-GB" err="1"/>
              <a:t>Hoofdstuk</a:t>
            </a:r>
            <a:r>
              <a:rPr lang="en-GB"/>
              <a:t> - </a:t>
            </a:r>
            <a:r>
              <a:rPr lang="en-GB" err="1"/>
              <a:t>Titel</a:t>
            </a:r>
            <a:endParaRPr lang="en-BE"/>
          </a:p>
        </p:txBody>
      </p:sp>
      <p:sp>
        <p:nvSpPr>
          <p:cNvPr id="5" name="Date Placeholder 4">
            <a:extLst>
              <a:ext uri="{FF2B5EF4-FFF2-40B4-BE49-F238E27FC236}">
                <a16:creationId xmlns:a16="http://schemas.microsoft.com/office/drawing/2014/main" id="{D9667B28-01D9-052E-0F45-E9F56DE694F7}"/>
              </a:ext>
            </a:extLst>
          </p:cNvPr>
          <p:cNvSpPr>
            <a:spLocks noGrp="1"/>
          </p:cNvSpPr>
          <p:nvPr>
            <p:ph type="dt" sz="half" idx="11"/>
          </p:nvPr>
        </p:nvSpPr>
        <p:spPr/>
        <p:txBody>
          <a:bodyPr/>
          <a:lstStyle/>
          <a:p>
            <a:fld id="{5DE3B9E7-321A-4E6C-8E9F-AD1E1D839DFB}" type="datetime4">
              <a:rPr lang="en-US" smtClean="0"/>
              <a:t>September 26, 2025</a:t>
            </a:fld>
            <a:endParaRPr lang="en-BE"/>
          </a:p>
        </p:txBody>
      </p:sp>
      <p:sp>
        <p:nvSpPr>
          <p:cNvPr id="7" name="Footer Placeholder 6">
            <a:extLst>
              <a:ext uri="{FF2B5EF4-FFF2-40B4-BE49-F238E27FC236}">
                <a16:creationId xmlns:a16="http://schemas.microsoft.com/office/drawing/2014/main" id="{06ADB8DE-B83F-3940-C769-50FA6A434189}"/>
              </a:ext>
            </a:extLst>
          </p:cNvPr>
          <p:cNvSpPr>
            <a:spLocks noGrp="1"/>
          </p:cNvSpPr>
          <p:nvPr>
            <p:ph type="ftr" sz="quarter" idx="12"/>
          </p:nvPr>
        </p:nvSpPr>
        <p:spPr/>
        <p:txBody>
          <a:bodyPr/>
          <a:lstStyle/>
          <a:p>
            <a:r>
              <a:rPr lang="en-GB"/>
              <a:t>Voettekst</a:t>
            </a:r>
            <a:endParaRPr lang="en-BE"/>
          </a:p>
        </p:txBody>
      </p:sp>
      <p:sp>
        <p:nvSpPr>
          <p:cNvPr id="12" name="Slide Number Placeholder 11">
            <a:extLst>
              <a:ext uri="{FF2B5EF4-FFF2-40B4-BE49-F238E27FC236}">
                <a16:creationId xmlns:a16="http://schemas.microsoft.com/office/drawing/2014/main" id="{9534C880-3969-6D43-09CD-61FF8BCD1A0A}"/>
              </a:ext>
            </a:extLst>
          </p:cNvPr>
          <p:cNvSpPr>
            <a:spLocks noGrp="1"/>
          </p:cNvSpPr>
          <p:nvPr>
            <p:ph type="sldNum" sz="quarter" idx="13"/>
          </p:nvPr>
        </p:nvSpPr>
        <p:spPr/>
        <p:txBody>
          <a:bodyPr/>
          <a:lstStyle/>
          <a:p>
            <a:fld id="{8B70248A-FD0F-534C-919E-E8EB9B0FC062}" type="slidenum">
              <a:rPr lang="en-BE" smtClean="0"/>
              <a:pPr/>
              <a:t>‹nr.›</a:t>
            </a:fld>
            <a:endParaRPr lang="en-BE"/>
          </a:p>
        </p:txBody>
      </p:sp>
      <p:grpSp>
        <p:nvGrpSpPr>
          <p:cNvPr id="3" name="Graphic 10">
            <a:extLst>
              <a:ext uri="{FF2B5EF4-FFF2-40B4-BE49-F238E27FC236}">
                <a16:creationId xmlns:a16="http://schemas.microsoft.com/office/drawing/2014/main" id="{E6D829A7-C904-8A9A-23A5-FCBB631672D1}"/>
              </a:ext>
            </a:extLst>
          </p:cNvPr>
          <p:cNvGrpSpPr/>
          <p:nvPr userDrawn="1"/>
        </p:nvGrpSpPr>
        <p:grpSpPr>
          <a:xfrm>
            <a:off x="515936" y="512763"/>
            <a:ext cx="2144749" cy="508682"/>
            <a:chOff x="419100" y="2082800"/>
            <a:chExt cx="7770288" cy="1842923"/>
          </a:xfrm>
          <a:solidFill>
            <a:schemeClr val="bg2"/>
          </a:solidFill>
        </p:grpSpPr>
        <p:sp>
          <p:nvSpPr>
            <p:cNvPr id="4" name="Freeform 3">
              <a:extLst>
                <a:ext uri="{FF2B5EF4-FFF2-40B4-BE49-F238E27FC236}">
                  <a16:creationId xmlns:a16="http://schemas.microsoft.com/office/drawing/2014/main" id="{C4155CDF-5BB2-0B73-B13E-F402F1F0D016}"/>
                </a:ext>
              </a:extLst>
            </p:cNvPr>
            <p:cNvSpPr/>
            <p:nvPr/>
          </p:nvSpPr>
          <p:spPr>
            <a:xfrm>
              <a:off x="419100" y="2082800"/>
              <a:ext cx="4622752" cy="1842923"/>
            </a:xfrm>
            <a:custGeom>
              <a:avLst/>
              <a:gdLst>
                <a:gd name="connsiteX0" fmla="*/ 1288706 w 4622752"/>
                <a:gd name="connsiteY0" fmla="*/ 614937 h 1842923"/>
                <a:gd name="connsiteX1" fmla="*/ 1288706 w 4622752"/>
                <a:gd name="connsiteY1" fmla="*/ 1814398 h 1842923"/>
                <a:gd name="connsiteX2" fmla="*/ 1276447 w 4622752"/>
                <a:gd name="connsiteY2" fmla="*/ 1826642 h 1842923"/>
                <a:gd name="connsiteX3" fmla="*/ 1055860 w 4622752"/>
                <a:gd name="connsiteY3" fmla="*/ 1826642 h 1842923"/>
                <a:gd name="connsiteX4" fmla="*/ 1043601 w 4622752"/>
                <a:gd name="connsiteY4" fmla="*/ 1814398 h 1842923"/>
                <a:gd name="connsiteX5" fmla="*/ 1043601 w 4622752"/>
                <a:gd name="connsiteY5" fmla="*/ 985841 h 1842923"/>
                <a:gd name="connsiteX6" fmla="*/ 712687 w 4622752"/>
                <a:gd name="connsiteY6" fmla="*/ 1622661 h 1842923"/>
                <a:gd name="connsiteX7" fmla="*/ 574193 w 4622752"/>
                <a:gd name="connsiteY7" fmla="*/ 1622661 h 1842923"/>
                <a:gd name="connsiteX8" fmla="*/ 245039 w 4622752"/>
                <a:gd name="connsiteY8" fmla="*/ 985841 h 1842923"/>
                <a:gd name="connsiteX9" fmla="*/ 245039 w 4622752"/>
                <a:gd name="connsiteY9" fmla="*/ 1814398 h 1842923"/>
                <a:gd name="connsiteX10" fmla="*/ 232781 w 4622752"/>
                <a:gd name="connsiteY10" fmla="*/ 1826642 h 1842923"/>
                <a:gd name="connsiteX11" fmla="*/ 12258 w 4622752"/>
                <a:gd name="connsiteY11" fmla="*/ 1826642 h 1842923"/>
                <a:gd name="connsiteX12" fmla="*/ 0 w 4622752"/>
                <a:gd name="connsiteY12" fmla="*/ 1814398 h 1842923"/>
                <a:gd name="connsiteX13" fmla="*/ 0 w 4622752"/>
                <a:gd name="connsiteY13" fmla="*/ 614937 h 1842923"/>
                <a:gd name="connsiteX14" fmla="*/ 12258 w 4622752"/>
                <a:gd name="connsiteY14" fmla="*/ 602693 h 1842923"/>
                <a:gd name="connsiteX15" fmla="*/ 294269 w 4622752"/>
                <a:gd name="connsiteY15" fmla="*/ 602693 h 1842923"/>
                <a:gd name="connsiteX16" fmla="*/ 310635 w 4622752"/>
                <a:gd name="connsiteY16" fmla="*/ 612658 h 1842923"/>
                <a:gd name="connsiteX17" fmla="*/ 645266 w 4622752"/>
                <a:gd name="connsiteY17" fmla="*/ 1262309 h 1842923"/>
                <a:gd name="connsiteX18" fmla="*/ 981722 w 4622752"/>
                <a:gd name="connsiteY18" fmla="*/ 612593 h 1842923"/>
                <a:gd name="connsiteX19" fmla="*/ 998023 w 4622752"/>
                <a:gd name="connsiteY19" fmla="*/ 602693 h 1842923"/>
                <a:gd name="connsiteX20" fmla="*/ 1276512 w 4622752"/>
                <a:gd name="connsiteY20" fmla="*/ 602693 h 1842923"/>
                <a:gd name="connsiteX21" fmla="*/ 1288771 w 4622752"/>
                <a:gd name="connsiteY21" fmla="*/ 614937 h 1842923"/>
                <a:gd name="connsiteX22" fmla="*/ 4074446 w 4622752"/>
                <a:gd name="connsiteY22" fmla="*/ 833311 h 1842923"/>
                <a:gd name="connsiteX23" fmla="*/ 4074446 w 4622752"/>
                <a:gd name="connsiteY23" fmla="*/ 833311 h 1842923"/>
                <a:gd name="connsiteX24" fmla="*/ 4610494 w 4622752"/>
                <a:gd name="connsiteY24" fmla="*/ 833311 h 1842923"/>
                <a:gd name="connsiteX25" fmla="*/ 4622753 w 4622752"/>
                <a:gd name="connsiteY25" fmla="*/ 821067 h 1842923"/>
                <a:gd name="connsiteX26" fmla="*/ 4622753 w 4622752"/>
                <a:gd name="connsiteY26" fmla="*/ 614937 h 1842923"/>
                <a:gd name="connsiteX27" fmla="*/ 4610494 w 4622752"/>
                <a:gd name="connsiteY27" fmla="*/ 602693 h 1842923"/>
                <a:gd name="connsiteX28" fmla="*/ 4074446 w 4622752"/>
                <a:gd name="connsiteY28" fmla="*/ 602693 h 1842923"/>
                <a:gd name="connsiteX29" fmla="*/ 3771635 w 4622752"/>
                <a:gd name="connsiteY29" fmla="*/ 905147 h 1842923"/>
                <a:gd name="connsiteX30" fmla="*/ 3771635 w 4622752"/>
                <a:gd name="connsiteY30" fmla="*/ 905147 h 1842923"/>
                <a:gd name="connsiteX31" fmla="*/ 3771635 w 4622752"/>
                <a:gd name="connsiteY31" fmla="*/ 1524188 h 1842923"/>
                <a:gd name="connsiteX32" fmla="*/ 4074446 w 4622752"/>
                <a:gd name="connsiteY32" fmla="*/ 1826642 h 1842923"/>
                <a:gd name="connsiteX33" fmla="*/ 4610494 w 4622752"/>
                <a:gd name="connsiteY33" fmla="*/ 1826642 h 1842923"/>
                <a:gd name="connsiteX34" fmla="*/ 4622753 w 4622752"/>
                <a:gd name="connsiteY34" fmla="*/ 1814398 h 1842923"/>
                <a:gd name="connsiteX35" fmla="*/ 4622753 w 4622752"/>
                <a:gd name="connsiteY35" fmla="*/ 1608268 h 1842923"/>
                <a:gd name="connsiteX36" fmla="*/ 4610494 w 4622752"/>
                <a:gd name="connsiteY36" fmla="*/ 1596024 h 1842923"/>
                <a:gd name="connsiteX37" fmla="*/ 4074446 w 4622752"/>
                <a:gd name="connsiteY37" fmla="*/ 1596024 h 1842923"/>
                <a:gd name="connsiteX38" fmla="*/ 4016740 w 4622752"/>
                <a:gd name="connsiteY38" fmla="*/ 1538386 h 1842923"/>
                <a:gd name="connsiteX39" fmla="*/ 4016740 w 4622752"/>
                <a:gd name="connsiteY39" fmla="*/ 1326394 h 1842923"/>
                <a:gd name="connsiteX40" fmla="*/ 4552788 w 4622752"/>
                <a:gd name="connsiteY40" fmla="*/ 1326394 h 1842923"/>
                <a:gd name="connsiteX41" fmla="*/ 4565046 w 4622752"/>
                <a:gd name="connsiteY41" fmla="*/ 1314150 h 1842923"/>
                <a:gd name="connsiteX42" fmla="*/ 4565046 w 4622752"/>
                <a:gd name="connsiteY42" fmla="*/ 1108021 h 1842923"/>
                <a:gd name="connsiteX43" fmla="*/ 4552788 w 4622752"/>
                <a:gd name="connsiteY43" fmla="*/ 1095777 h 1842923"/>
                <a:gd name="connsiteX44" fmla="*/ 4016740 w 4622752"/>
                <a:gd name="connsiteY44" fmla="*/ 1095777 h 1842923"/>
                <a:gd name="connsiteX45" fmla="*/ 4016740 w 4622752"/>
                <a:gd name="connsiteY45" fmla="*/ 890884 h 1842923"/>
                <a:gd name="connsiteX46" fmla="*/ 4074446 w 4622752"/>
                <a:gd name="connsiteY46" fmla="*/ 833246 h 1842923"/>
                <a:gd name="connsiteX47" fmla="*/ 338543 w 4622752"/>
                <a:gd name="connsiteY47" fmla="*/ 94566 h 1842923"/>
                <a:gd name="connsiteX48" fmla="*/ 338543 w 4622752"/>
                <a:gd name="connsiteY48" fmla="*/ 12114 h 1842923"/>
                <a:gd name="connsiteX49" fmla="*/ 333978 w 4622752"/>
                <a:gd name="connsiteY49" fmla="*/ 7555 h 1842923"/>
                <a:gd name="connsiteX50" fmla="*/ 4564 w 4622752"/>
                <a:gd name="connsiteY50" fmla="*/ 7555 h 1842923"/>
                <a:gd name="connsiteX51" fmla="*/ 0 w 4622752"/>
                <a:gd name="connsiteY51" fmla="*/ 12114 h 1842923"/>
                <a:gd name="connsiteX52" fmla="*/ 0 w 4622752"/>
                <a:gd name="connsiteY52" fmla="*/ 94566 h 1842923"/>
                <a:gd name="connsiteX53" fmla="*/ 4564 w 4622752"/>
                <a:gd name="connsiteY53" fmla="*/ 99125 h 1842923"/>
                <a:gd name="connsiteX54" fmla="*/ 120563 w 4622752"/>
                <a:gd name="connsiteY54" fmla="*/ 99125 h 1842923"/>
                <a:gd name="connsiteX55" fmla="*/ 120563 w 4622752"/>
                <a:gd name="connsiteY55" fmla="*/ 435836 h 1842923"/>
                <a:gd name="connsiteX56" fmla="*/ 125128 w 4622752"/>
                <a:gd name="connsiteY56" fmla="*/ 440395 h 1842923"/>
                <a:gd name="connsiteX57" fmla="*/ 213285 w 4622752"/>
                <a:gd name="connsiteY57" fmla="*/ 440395 h 1842923"/>
                <a:gd name="connsiteX58" fmla="*/ 217849 w 4622752"/>
                <a:gd name="connsiteY58" fmla="*/ 435836 h 1842923"/>
                <a:gd name="connsiteX59" fmla="*/ 217849 w 4622752"/>
                <a:gd name="connsiteY59" fmla="*/ 99125 h 1842923"/>
                <a:gd name="connsiteX60" fmla="*/ 333848 w 4622752"/>
                <a:gd name="connsiteY60" fmla="*/ 99125 h 1842923"/>
                <a:gd name="connsiteX61" fmla="*/ 338412 w 4622752"/>
                <a:gd name="connsiteY61" fmla="*/ 94566 h 1842923"/>
                <a:gd name="connsiteX62" fmla="*/ 747181 w 4622752"/>
                <a:gd name="connsiteY62" fmla="*/ 7555 h 1842923"/>
                <a:gd name="connsiteX63" fmla="*/ 659024 w 4622752"/>
                <a:gd name="connsiteY63" fmla="*/ 7555 h 1842923"/>
                <a:gd name="connsiteX64" fmla="*/ 654460 w 4622752"/>
                <a:gd name="connsiteY64" fmla="*/ 12114 h 1842923"/>
                <a:gd name="connsiteX65" fmla="*/ 654460 w 4622752"/>
                <a:gd name="connsiteY65" fmla="*/ 176887 h 1842923"/>
                <a:gd name="connsiteX66" fmla="*/ 480493 w 4622752"/>
                <a:gd name="connsiteY66" fmla="*/ 176887 h 1842923"/>
                <a:gd name="connsiteX67" fmla="*/ 480493 w 4622752"/>
                <a:gd name="connsiteY67" fmla="*/ 12114 h 1842923"/>
                <a:gd name="connsiteX68" fmla="*/ 475929 w 4622752"/>
                <a:gd name="connsiteY68" fmla="*/ 7555 h 1842923"/>
                <a:gd name="connsiteX69" fmla="*/ 387772 w 4622752"/>
                <a:gd name="connsiteY69" fmla="*/ 7555 h 1842923"/>
                <a:gd name="connsiteX70" fmla="*/ 383208 w 4622752"/>
                <a:gd name="connsiteY70" fmla="*/ 12114 h 1842923"/>
                <a:gd name="connsiteX71" fmla="*/ 383208 w 4622752"/>
                <a:gd name="connsiteY71" fmla="*/ 435771 h 1842923"/>
                <a:gd name="connsiteX72" fmla="*/ 387772 w 4622752"/>
                <a:gd name="connsiteY72" fmla="*/ 440330 h 1842923"/>
                <a:gd name="connsiteX73" fmla="*/ 475929 w 4622752"/>
                <a:gd name="connsiteY73" fmla="*/ 440330 h 1842923"/>
                <a:gd name="connsiteX74" fmla="*/ 480493 w 4622752"/>
                <a:gd name="connsiteY74" fmla="*/ 435771 h 1842923"/>
                <a:gd name="connsiteX75" fmla="*/ 480493 w 4622752"/>
                <a:gd name="connsiteY75" fmla="*/ 268457 h 1842923"/>
                <a:gd name="connsiteX76" fmla="*/ 654460 w 4622752"/>
                <a:gd name="connsiteY76" fmla="*/ 268457 h 1842923"/>
                <a:gd name="connsiteX77" fmla="*/ 654460 w 4622752"/>
                <a:gd name="connsiteY77" fmla="*/ 435771 h 1842923"/>
                <a:gd name="connsiteX78" fmla="*/ 659024 w 4622752"/>
                <a:gd name="connsiteY78" fmla="*/ 440330 h 1842923"/>
                <a:gd name="connsiteX79" fmla="*/ 747181 w 4622752"/>
                <a:gd name="connsiteY79" fmla="*/ 440330 h 1842923"/>
                <a:gd name="connsiteX80" fmla="*/ 751745 w 4622752"/>
                <a:gd name="connsiteY80" fmla="*/ 435771 h 1842923"/>
                <a:gd name="connsiteX81" fmla="*/ 751745 w 4622752"/>
                <a:gd name="connsiteY81" fmla="*/ 12114 h 1842923"/>
                <a:gd name="connsiteX82" fmla="*/ 747181 w 4622752"/>
                <a:gd name="connsiteY82" fmla="*/ 7555 h 1842923"/>
                <a:gd name="connsiteX83" fmla="*/ 1029973 w 4622752"/>
                <a:gd name="connsiteY83" fmla="*/ 447950 h 1842923"/>
                <a:gd name="connsiteX84" fmla="*/ 1259233 w 4622752"/>
                <a:gd name="connsiteY84" fmla="*/ 223975 h 1842923"/>
                <a:gd name="connsiteX85" fmla="*/ 1029973 w 4622752"/>
                <a:gd name="connsiteY85" fmla="*/ 0 h 1842923"/>
                <a:gd name="connsiteX86" fmla="*/ 800714 w 4622752"/>
                <a:gd name="connsiteY86" fmla="*/ 223975 h 1842923"/>
                <a:gd name="connsiteX87" fmla="*/ 1029973 w 4622752"/>
                <a:gd name="connsiteY87" fmla="*/ 447950 h 1842923"/>
                <a:gd name="connsiteX88" fmla="*/ 1029973 w 4622752"/>
                <a:gd name="connsiteY88" fmla="*/ 354491 h 1842923"/>
                <a:gd name="connsiteX89" fmla="*/ 900607 w 4622752"/>
                <a:gd name="connsiteY89" fmla="*/ 224040 h 1842923"/>
                <a:gd name="connsiteX90" fmla="*/ 1029973 w 4622752"/>
                <a:gd name="connsiteY90" fmla="*/ 93589 h 1842923"/>
                <a:gd name="connsiteX91" fmla="*/ 1159340 w 4622752"/>
                <a:gd name="connsiteY91" fmla="*/ 224040 h 1842923"/>
                <a:gd name="connsiteX92" fmla="*/ 1029973 w 4622752"/>
                <a:gd name="connsiteY92" fmla="*/ 354491 h 1842923"/>
                <a:gd name="connsiteX93" fmla="*/ 1771481 w 4622752"/>
                <a:gd name="connsiteY93" fmla="*/ 7555 h 1842923"/>
                <a:gd name="connsiteX94" fmla="*/ 1662850 w 4622752"/>
                <a:gd name="connsiteY94" fmla="*/ 7555 h 1842923"/>
                <a:gd name="connsiteX95" fmla="*/ 1654765 w 4622752"/>
                <a:gd name="connsiteY95" fmla="*/ 12374 h 1842923"/>
                <a:gd name="connsiteX96" fmla="*/ 1542417 w 4622752"/>
                <a:gd name="connsiteY96" fmla="*/ 221435 h 1842923"/>
                <a:gd name="connsiteX97" fmla="*/ 1430722 w 4622752"/>
                <a:gd name="connsiteY97" fmla="*/ 12374 h 1842923"/>
                <a:gd name="connsiteX98" fmla="*/ 1422636 w 4622752"/>
                <a:gd name="connsiteY98" fmla="*/ 7555 h 1842923"/>
                <a:gd name="connsiteX99" fmla="*/ 1312114 w 4622752"/>
                <a:gd name="connsiteY99" fmla="*/ 7555 h 1842923"/>
                <a:gd name="connsiteX100" fmla="*/ 1307550 w 4622752"/>
                <a:gd name="connsiteY100" fmla="*/ 12114 h 1842923"/>
                <a:gd name="connsiteX101" fmla="*/ 1307550 w 4622752"/>
                <a:gd name="connsiteY101" fmla="*/ 435771 h 1842923"/>
                <a:gd name="connsiteX102" fmla="*/ 1312114 w 4622752"/>
                <a:gd name="connsiteY102" fmla="*/ 440330 h 1842923"/>
                <a:gd name="connsiteX103" fmla="*/ 1400271 w 4622752"/>
                <a:gd name="connsiteY103" fmla="*/ 440330 h 1842923"/>
                <a:gd name="connsiteX104" fmla="*/ 1404835 w 4622752"/>
                <a:gd name="connsiteY104" fmla="*/ 435771 h 1842923"/>
                <a:gd name="connsiteX105" fmla="*/ 1404835 w 4622752"/>
                <a:gd name="connsiteY105" fmla="*/ 162494 h 1842923"/>
                <a:gd name="connsiteX106" fmla="*/ 1514118 w 4622752"/>
                <a:gd name="connsiteY106" fmla="*/ 367647 h 1842923"/>
                <a:gd name="connsiteX107" fmla="*/ 1569412 w 4622752"/>
                <a:gd name="connsiteY107" fmla="*/ 367647 h 1842923"/>
                <a:gd name="connsiteX108" fmla="*/ 1678695 w 4622752"/>
                <a:gd name="connsiteY108" fmla="*/ 162494 h 1842923"/>
                <a:gd name="connsiteX109" fmla="*/ 1678695 w 4622752"/>
                <a:gd name="connsiteY109" fmla="*/ 435836 h 1842923"/>
                <a:gd name="connsiteX110" fmla="*/ 1683259 w 4622752"/>
                <a:gd name="connsiteY110" fmla="*/ 440395 h 1842923"/>
                <a:gd name="connsiteX111" fmla="*/ 1771416 w 4622752"/>
                <a:gd name="connsiteY111" fmla="*/ 440395 h 1842923"/>
                <a:gd name="connsiteX112" fmla="*/ 1775980 w 4622752"/>
                <a:gd name="connsiteY112" fmla="*/ 435836 h 1842923"/>
                <a:gd name="connsiteX113" fmla="*/ 1775980 w 4622752"/>
                <a:gd name="connsiteY113" fmla="*/ 12114 h 1842923"/>
                <a:gd name="connsiteX114" fmla="*/ 1771416 w 4622752"/>
                <a:gd name="connsiteY114" fmla="*/ 7555 h 1842923"/>
                <a:gd name="connsiteX115" fmla="*/ 2141909 w 4622752"/>
                <a:gd name="connsiteY115" fmla="*/ 434338 h 1842923"/>
                <a:gd name="connsiteX116" fmla="*/ 2150582 w 4622752"/>
                <a:gd name="connsiteY116" fmla="*/ 440460 h 1842923"/>
                <a:gd name="connsiteX117" fmla="*/ 2244281 w 4622752"/>
                <a:gd name="connsiteY117" fmla="*/ 440460 h 1842923"/>
                <a:gd name="connsiteX118" fmla="*/ 2248584 w 4622752"/>
                <a:gd name="connsiteY118" fmla="*/ 434273 h 1842923"/>
                <a:gd name="connsiteX119" fmla="*/ 2089745 w 4622752"/>
                <a:gd name="connsiteY119" fmla="*/ 13481 h 1842923"/>
                <a:gd name="connsiteX120" fmla="*/ 2081138 w 4622752"/>
                <a:gd name="connsiteY120" fmla="*/ 7555 h 1842923"/>
                <a:gd name="connsiteX121" fmla="*/ 1978897 w 4622752"/>
                <a:gd name="connsiteY121" fmla="*/ 7555 h 1842923"/>
                <a:gd name="connsiteX122" fmla="*/ 1970291 w 4622752"/>
                <a:gd name="connsiteY122" fmla="*/ 13481 h 1842923"/>
                <a:gd name="connsiteX123" fmla="*/ 1812169 w 4622752"/>
                <a:gd name="connsiteY123" fmla="*/ 434208 h 1842923"/>
                <a:gd name="connsiteX124" fmla="*/ 1816472 w 4622752"/>
                <a:gd name="connsiteY124" fmla="*/ 440395 h 1842923"/>
                <a:gd name="connsiteX125" fmla="*/ 1907629 w 4622752"/>
                <a:gd name="connsiteY125" fmla="*/ 440395 h 1842923"/>
                <a:gd name="connsiteX126" fmla="*/ 1916301 w 4622752"/>
                <a:gd name="connsiteY126" fmla="*/ 434273 h 1842923"/>
                <a:gd name="connsiteX127" fmla="*/ 1941144 w 4622752"/>
                <a:gd name="connsiteY127" fmla="*/ 364456 h 1842923"/>
                <a:gd name="connsiteX128" fmla="*/ 2117001 w 4622752"/>
                <a:gd name="connsiteY128" fmla="*/ 364456 h 1842923"/>
                <a:gd name="connsiteX129" fmla="*/ 2141844 w 4622752"/>
                <a:gd name="connsiteY129" fmla="*/ 434273 h 1842923"/>
                <a:gd name="connsiteX130" fmla="*/ 1972638 w 4622752"/>
                <a:gd name="connsiteY130" fmla="*/ 274840 h 1842923"/>
                <a:gd name="connsiteX131" fmla="*/ 2029170 w 4622752"/>
                <a:gd name="connsiteY131" fmla="*/ 114886 h 1842923"/>
                <a:gd name="connsiteX132" fmla="*/ 2085703 w 4622752"/>
                <a:gd name="connsiteY132" fmla="*/ 274840 h 1842923"/>
                <a:gd name="connsiteX133" fmla="*/ 1972638 w 4622752"/>
                <a:gd name="connsiteY133" fmla="*/ 274840 h 1842923"/>
                <a:gd name="connsiteX134" fmla="*/ 2248062 w 4622752"/>
                <a:gd name="connsiteY134" fmla="*/ 382952 h 1842923"/>
                <a:gd name="connsiteX135" fmla="*/ 2429005 w 4622752"/>
                <a:gd name="connsiteY135" fmla="*/ 448015 h 1842923"/>
                <a:gd name="connsiteX136" fmla="*/ 2600494 w 4622752"/>
                <a:gd name="connsiteY136" fmla="*/ 314372 h 1842923"/>
                <a:gd name="connsiteX137" fmla="*/ 2440938 w 4622752"/>
                <a:gd name="connsiteY137" fmla="*/ 175129 h 1842923"/>
                <a:gd name="connsiteX138" fmla="*/ 2361779 w 4622752"/>
                <a:gd name="connsiteY138" fmla="*/ 125567 h 1842923"/>
                <a:gd name="connsiteX139" fmla="*/ 2428354 w 4622752"/>
                <a:gd name="connsiteY139" fmla="*/ 86685 h 1842923"/>
                <a:gd name="connsiteX140" fmla="*/ 2533007 w 4622752"/>
                <a:gd name="connsiteY140" fmla="*/ 123808 h 1842923"/>
                <a:gd name="connsiteX141" fmla="*/ 2539853 w 4622752"/>
                <a:gd name="connsiteY141" fmla="*/ 122766 h 1842923"/>
                <a:gd name="connsiteX142" fmla="*/ 2580215 w 4622752"/>
                <a:gd name="connsiteY142" fmla="*/ 56661 h 1842923"/>
                <a:gd name="connsiteX143" fmla="*/ 2579433 w 4622752"/>
                <a:gd name="connsiteY143" fmla="*/ 50800 h 1842923"/>
                <a:gd name="connsiteX144" fmla="*/ 2428940 w 4622752"/>
                <a:gd name="connsiteY144" fmla="*/ 65 h 1842923"/>
                <a:gd name="connsiteX145" fmla="*/ 2261886 w 4622752"/>
                <a:gd name="connsiteY145" fmla="*/ 129279 h 1842923"/>
                <a:gd name="connsiteX146" fmla="*/ 2413226 w 4622752"/>
                <a:gd name="connsiteY146" fmla="*/ 267285 h 1842923"/>
                <a:gd name="connsiteX147" fmla="*/ 2500535 w 4622752"/>
                <a:gd name="connsiteY147" fmla="*/ 318736 h 1842923"/>
                <a:gd name="connsiteX148" fmla="*/ 2428288 w 4622752"/>
                <a:gd name="connsiteY148" fmla="*/ 361395 h 1842923"/>
                <a:gd name="connsiteX149" fmla="*/ 2298987 w 4622752"/>
                <a:gd name="connsiteY149" fmla="*/ 309618 h 1842923"/>
                <a:gd name="connsiteX150" fmla="*/ 2292271 w 4622752"/>
                <a:gd name="connsiteY150" fmla="*/ 310465 h 1842923"/>
                <a:gd name="connsiteX151" fmla="*/ 2247215 w 4622752"/>
                <a:gd name="connsiteY151" fmla="*/ 376830 h 1842923"/>
                <a:gd name="connsiteX152" fmla="*/ 2247997 w 4622752"/>
                <a:gd name="connsiteY152" fmla="*/ 382952 h 1842923"/>
                <a:gd name="connsiteX153" fmla="*/ 3700367 w 4622752"/>
                <a:gd name="connsiteY153" fmla="*/ 1826707 h 1842923"/>
                <a:gd name="connsiteX154" fmla="*/ 3465695 w 4622752"/>
                <a:gd name="connsiteY154" fmla="*/ 1826707 h 1842923"/>
                <a:gd name="connsiteX155" fmla="*/ 3450111 w 4622752"/>
                <a:gd name="connsiteY155" fmla="*/ 1818045 h 1842923"/>
                <a:gd name="connsiteX156" fmla="*/ 3207876 w 4622752"/>
                <a:gd name="connsiteY156" fmla="*/ 1428841 h 1842923"/>
                <a:gd name="connsiteX157" fmla="*/ 2968053 w 4622752"/>
                <a:gd name="connsiteY157" fmla="*/ 1427733 h 1842923"/>
                <a:gd name="connsiteX158" fmla="*/ 2968053 w 4622752"/>
                <a:gd name="connsiteY158" fmla="*/ 1814463 h 1842923"/>
                <a:gd name="connsiteX159" fmla="*/ 2955794 w 4622752"/>
                <a:gd name="connsiteY159" fmla="*/ 1826707 h 1842923"/>
                <a:gd name="connsiteX160" fmla="*/ 2735207 w 4622752"/>
                <a:gd name="connsiteY160" fmla="*/ 1826707 h 1842923"/>
                <a:gd name="connsiteX161" fmla="*/ 2722948 w 4622752"/>
                <a:gd name="connsiteY161" fmla="*/ 1814463 h 1842923"/>
                <a:gd name="connsiteX162" fmla="*/ 2722948 w 4622752"/>
                <a:gd name="connsiteY162" fmla="*/ 614937 h 1842923"/>
                <a:gd name="connsiteX163" fmla="*/ 2735207 w 4622752"/>
                <a:gd name="connsiteY163" fmla="*/ 602693 h 1842923"/>
                <a:gd name="connsiteX164" fmla="*/ 3268712 w 4622752"/>
                <a:gd name="connsiteY164" fmla="*/ 602693 h 1842923"/>
                <a:gd name="connsiteX165" fmla="*/ 3690195 w 4622752"/>
                <a:gd name="connsiteY165" fmla="*/ 1009547 h 1842923"/>
                <a:gd name="connsiteX166" fmla="*/ 3450437 w 4622752"/>
                <a:gd name="connsiteY166" fmla="*/ 1389634 h 1842923"/>
                <a:gd name="connsiteX167" fmla="*/ 3710799 w 4622752"/>
                <a:gd name="connsiteY167" fmla="*/ 1807950 h 1842923"/>
                <a:gd name="connsiteX168" fmla="*/ 3700367 w 4622752"/>
                <a:gd name="connsiteY168" fmla="*/ 1826642 h 1842923"/>
                <a:gd name="connsiteX169" fmla="*/ 3459370 w 4622752"/>
                <a:gd name="connsiteY169" fmla="*/ 1015279 h 1842923"/>
                <a:gd name="connsiteX170" fmla="*/ 3277253 w 4622752"/>
                <a:gd name="connsiteY170" fmla="*/ 833376 h 1842923"/>
                <a:gd name="connsiteX171" fmla="*/ 2968053 w 4622752"/>
                <a:gd name="connsiteY171" fmla="*/ 833376 h 1842923"/>
                <a:gd name="connsiteX172" fmla="*/ 2968053 w 4622752"/>
                <a:gd name="connsiteY172" fmla="*/ 1197051 h 1842923"/>
                <a:gd name="connsiteX173" fmla="*/ 2968053 w 4622752"/>
                <a:gd name="connsiteY173" fmla="*/ 1197051 h 1842923"/>
                <a:gd name="connsiteX174" fmla="*/ 3277253 w 4622752"/>
                <a:gd name="connsiteY174" fmla="*/ 1197116 h 1842923"/>
                <a:gd name="connsiteX175" fmla="*/ 3459370 w 4622752"/>
                <a:gd name="connsiteY175" fmla="*/ 1015213 h 1842923"/>
                <a:gd name="connsiteX176" fmla="*/ 1617859 w 4622752"/>
                <a:gd name="connsiteY176" fmla="*/ 1301320 h 1842923"/>
                <a:gd name="connsiteX177" fmla="*/ 1608274 w 4622752"/>
                <a:gd name="connsiteY177" fmla="*/ 1214765 h 1842923"/>
                <a:gd name="connsiteX178" fmla="*/ 2005827 w 4622752"/>
                <a:gd name="connsiteY178" fmla="*/ 817681 h 1842923"/>
                <a:gd name="connsiteX179" fmla="*/ 2403380 w 4622752"/>
                <a:gd name="connsiteY179" fmla="*/ 1214765 h 1842923"/>
                <a:gd name="connsiteX180" fmla="*/ 2393795 w 4622752"/>
                <a:gd name="connsiteY180" fmla="*/ 1301320 h 1842923"/>
                <a:gd name="connsiteX181" fmla="*/ 2628727 w 4622752"/>
                <a:gd name="connsiteY181" fmla="*/ 1301320 h 1842923"/>
                <a:gd name="connsiteX182" fmla="*/ 2634726 w 4622752"/>
                <a:gd name="connsiteY182" fmla="*/ 1214765 h 1842923"/>
                <a:gd name="connsiteX183" fmla="*/ 2005827 w 4622752"/>
                <a:gd name="connsiteY183" fmla="*/ 586607 h 1842923"/>
                <a:gd name="connsiteX184" fmla="*/ 1376928 w 4622752"/>
                <a:gd name="connsiteY184" fmla="*/ 1214765 h 1842923"/>
                <a:gd name="connsiteX185" fmla="*/ 1382926 w 4622752"/>
                <a:gd name="connsiteY185" fmla="*/ 1301320 h 1842923"/>
                <a:gd name="connsiteX186" fmla="*/ 1617859 w 4622752"/>
                <a:gd name="connsiteY186" fmla="*/ 1301320 h 1842923"/>
                <a:gd name="connsiteX187" fmla="*/ 1433069 w 4622752"/>
                <a:gd name="connsiteY187" fmla="*/ 1474430 h 1842923"/>
                <a:gd name="connsiteX188" fmla="*/ 2005892 w 4622752"/>
                <a:gd name="connsiteY188" fmla="*/ 1842924 h 1842923"/>
                <a:gd name="connsiteX189" fmla="*/ 2578716 w 4622752"/>
                <a:gd name="connsiteY189" fmla="*/ 1474430 h 1842923"/>
                <a:gd name="connsiteX190" fmla="*/ 1433069 w 4622752"/>
                <a:gd name="connsiteY190" fmla="*/ 1474430 h 18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622752" h="1842923">
                  <a:moveTo>
                    <a:pt x="1288706" y="614937"/>
                  </a:moveTo>
                  <a:lnTo>
                    <a:pt x="1288706" y="1814398"/>
                  </a:lnTo>
                  <a:cubicBezTo>
                    <a:pt x="1288706" y="1821171"/>
                    <a:pt x="1283229" y="1826642"/>
                    <a:pt x="1276447" y="1826642"/>
                  </a:cubicBezTo>
                  <a:lnTo>
                    <a:pt x="1055860" y="1826642"/>
                  </a:lnTo>
                  <a:cubicBezTo>
                    <a:pt x="1049078" y="1826642"/>
                    <a:pt x="1043601" y="1821171"/>
                    <a:pt x="1043601" y="1814398"/>
                  </a:cubicBezTo>
                  <a:lnTo>
                    <a:pt x="1043601" y="985841"/>
                  </a:lnTo>
                  <a:lnTo>
                    <a:pt x="712687" y="1622661"/>
                  </a:lnTo>
                  <a:lnTo>
                    <a:pt x="574193" y="1622661"/>
                  </a:lnTo>
                  <a:lnTo>
                    <a:pt x="245039" y="985841"/>
                  </a:lnTo>
                  <a:lnTo>
                    <a:pt x="245039" y="1814398"/>
                  </a:lnTo>
                  <a:cubicBezTo>
                    <a:pt x="245039" y="1821171"/>
                    <a:pt x="239562" y="1826642"/>
                    <a:pt x="232781" y="1826642"/>
                  </a:cubicBezTo>
                  <a:lnTo>
                    <a:pt x="12258" y="1826642"/>
                  </a:lnTo>
                  <a:cubicBezTo>
                    <a:pt x="5477" y="1826642"/>
                    <a:pt x="0" y="1821171"/>
                    <a:pt x="0" y="1814398"/>
                  </a:cubicBezTo>
                  <a:lnTo>
                    <a:pt x="0" y="614937"/>
                  </a:lnTo>
                  <a:cubicBezTo>
                    <a:pt x="0" y="608164"/>
                    <a:pt x="5477" y="602693"/>
                    <a:pt x="12258" y="602693"/>
                  </a:cubicBezTo>
                  <a:lnTo>
                    <a:pt x="294269" y="602693"/>
                  </a:lnTo>
                  <a:cubicBezTo>
                    <a:pt x="301181" y="602693"/>
                    <a:pt x="307440" y="606536"/>
                    <a:pt x="310635" y="612658"/>
                  </a:cubicBezTo>
                  <a:lnTo>
                    <a:pt x="645266" y="1262309"/>
                  </a:lnTo>
                  <a:lnTo>
                    <a:pt x="981722" y="612593"/>
                  </a:lnTo>
                  <a:cubicBezTo>
                    <a:pt x="984852" y="606471"/>
                    <a:pt x="991177" y="602693"/>
                    <a:pt x="998023" y="602693"/>
                  </a:cubicBezTo>
                  <a:lnTo>
                    <a:pt x="1276512" y="602693"/>
                  </a:lnTo>
                  <a:cubicBezTo>
                    <a:pt x="1283294" y="602693"/>
                    <a:pt x="1288771" y="608164"/>
                    <a:pt x="1288771" y="614937"/>
                  </a:cubicBezTo>
                  <a:close/>
                  <a:moveTo>
                    <a:pt x="4074446" y="833311"/>
                  </a:moveTo>
                  <a:lnTo>
                    <a:pt x="4074446" y="833311"/>
                  </a:lnTo>
                  <a:cubicBezTo>
                    <a:pt x="4074446" y="833311"/>
                    <a:pt x="4610494" y="833311"/>
                    <a:pt x="4610494" y="833311"/>
                  </a:cubicBezTo>
                  <a:cubicBezTo>
                    <a:pt x="4617275" y="833311"/>
                    <a:pt x="4622753" y="827841"/>
                    <a:pt x="4622753" y="821067"/>
                  </a:cubicBezTo>
                  <a:lnTo>
                    <a:pt x="4622753" y="614937"/>
                  </a:lnTo>
                  <a:cubicBezTo>
                    <a:pt x="4622753" y="608164"/>
                    <a:pt x="4617275" y="602693"/>
                    <a:pt x="4610494" y="602693"/>
                  </a:cubicBezTo>
                  <a:lnTo>
                    <a:pt x="4074446" y="602693"/>
                  </a:lnTo>
                  <a:cubicBezTo>
                    <a:pt x="3907196" y="602693"/>
                    <a:pt x="3771635" y="738094"/>
                    <a:pt x="3771635" y="905147"/>
                  </a:cubicBezTo>
                  <a:lnTo>
                    <a:pt x="3771635" y="905147"/>
                  </a:lnTo>
                  <a:lnTo>
                    <a:pt x="3771635" y="1524188"/>
                  </a:lnTo>
                  <a:cubicBezTo>
                    <a:pt x="3771635" y="1691241"/>
                    <a:pt x="3907196" y="1826642"/>
                    <a:pt x="4074446" y="1826642"/>
                  </a:cubicBezTo>
                  <a:lnTo>
                    <a:pt x="4610494" y="1826642"/>
                  </a:lnTo>
                  <a:cubicBezTo>
                    <a:pt x="4617275" y="1826642"/>
                    <a:pt x="4622753" y="1821171"/>
                    <a:pt x="4622753" y="1814398"/>
                  </a:cubicBezTo>
                  <a:lnTo>
                    <a:pt x="4622753" y="1608268"/>
                  </a:lnTo>
                  <a:cubicBezTo>
                    <a:pt x="4622753" y="1601495"/>
                    <a:pt x="4617275" y="1596024"/>
                    <a:pt x="4610494" y="1596024"/>
                  </a:cubicBezTo>
                  <a:lnTo>
                    <a:pt x="4074446" y="1596024"/>
                  </a:lnTo>
                  <a:cubicBezTo>
                    <a:pt x="4042561" y="1596024"/>
                    <a:pt x="4016740" y="1570233"/>
                    <a:pt x="4016740" y="1538386"/>
                  </a:cubicBezTo>
                  <a:lnTo>
                    <a:pt x="4016740" y="1326394"/>
                  </a:lnTo>
                  <a:lnTo>
                    <a:pt x="4552788" y="1326394"/>
                  </a:lnTo>
                  <a:cubicBezTo>
                    <a:pt x="4559569" y="1326394"/>
                    <a:pt x="4565046" y="1320924"/>
                    <a:pt x="4565046" y="1314150"/>
                  </a:cubicBezTo>
                  <a:lnTo>
                    <a:pt x="4565046" y="1108021"/>
                  </a:lnTo>
                  <a:cubicBezTo>
                    <a:pt x="4565046" y="1101247"/>
                    <a:pt x="4559569" y="1095777"/>
                    <a:pt x="4552788" y="1095777"/>
                  </a:cubicBezTo>
                  <a:lnTo>
                    <a:pt x="4016740" y="1095777"/>
                  </a:lnTo>
                  <a:lnTo>
                    <a:pt x="4016740" y="890884"/>
                  </a:lnTo>
                  <a:cubicBezTo>
                    <a:pt x="4016740" y="859037"/>
                    <a:pt x="4042561" y="833246"/>
                    <a:pt x="4074446" y="833246"/>
                  </a:cubicBezTo>
                  <a:close/>
                  <a:moveTo>
                    <a:pt x="338543" y="94566"/>
                  </a:moveTo>
                  <a:lnTo>
                    <a:pt x="338543" y="12114"/>
                  </a:lnTo>
                  <a:cubicBezTo>
                    <a:pt x="338543" y="9574"/>
                    <a:pt x="336521" y="7555"/>
                    <a:pt x="333978" y="7555"/>
                  </a:cubicBezTo>
                  <a:lnTo>
                    <a:pt x="4564" y="7555"/>
                  </a:lnTo>
                  <a:cubicBezTo>
                    <a:pt x="2021" y="7555"/>
                    <a:pt x="0" y="9574"/>
                    <a:pt x="0" y="12114"/>
                  </a:cubicBezTo>
                  <a:lnTo>
                    <a:pt x="0" y="94566"/>
                  </a:lnTo>
                  <a:cubicBezTo>
                    <a:pt x="0" y="97106"/>
                    <a:pt x="2021" y="99125"/>
                    <a:pt x="4564" y="99125"/>
                  </a:cubicBezTo>
                  <a:lnTo>
                    <a:pt x="120563" y="99125"/>
                  </a:lnTo>
                  <a:lnTo>
                    <a:pt x="120563" y="435836"/>
                  </a:lnTo>
                  <a:cubicBezTo>
                    <a:pt x="120563" y="438376"/>
                    <a:pt x="122585" y="440395"/>
                    <a:pt x="125128" y="440395"/>
                  </a:cubicBezTo>
                  <a:lnTo>
                    <a:pt x="213285" y="440395"/>
                  </a:lnTo>
                  <a:cubicBezTo>
                    <a:pt x="215828" y="440395"/>
                    <a:pt x="217849" y="438376"/>
                    <a:pt x="217849" y="435836"/>
                  </a:cubicBezTo>
                  <a:lnTo>
                    <a:pt x="217849" y="99125"/>
                  </a:lnTo>
                  <a:lnTo>
                    <a:pt x="333848" y="99125"/>
                  </a:lnTo>
                  <a:cubicBezTo>
                    <a:pt x="336391" y="99125"/>
                    <a:pt x="338412" y="97106"/>
                    <a:pt x="338412" y="94566"/>
                  </a:cubicBezTo>
                  <a:close/>
                  <a:moveTo>
                    <a:pt x="747181" y="7555"/>
                  </a:moveTo>
                  <a:lnTo>
                    <a:pt x="659024" y="7555"/>
                  </a:lnTo>
                  <a:cubicBezTo>
                    <a:pt x="656481" y="7555"/>
                    <a:pt x="654460" y="9574"/>
                    <a:pt x="654460" y="12114"/>
                  </a:cubicBezTo>
                  <a:lnTo>
                    <a:pt x="654460" y="176887"/>
                  </a:lnTo>
                  <a:lnTo>
                    <a:pt x="480493" y="176887"/>
                  </a:lnTo>
                  <a:lnTo>
                    <a:pt x="480493" y="12114"/>
                  </a:lnTo>
                  <a:cubicBezTo>
                    <a:pt x="480493" y="9574"/>
                    <a:pt x="478472" y="7555"/>
                    <a:pt x="475929" y="7555"/>
                  </a:cubicBezTo>
                  <a:lnTo>
                    <a:pt x="387772" y="7555"/>
                  </a:lnTo>
                  <a:cubicBezTo>
                    <a:pt x="385229" y="7555"/>
                    <a:pt x="383208" y="9574"/>
                    <a:pt x="383208" y="12114"/>
                  </a:cubicBezTo>
                  <a:lnTo>
                    <a:pt x="383208" y="435771"/>
                  </a:lnTo>
                  <a:cubicBezTo>
                    <a:pt x="383208" y="438311"/>
                    <a:pt x="385229" y="440330"/>
                    <a:pt x="387772" y="440330"/>
                  </a:cubicBezTo>
                  <a:lnTo>
                    <a:pt x="475929" y="440330"/>
                  </a:lnTo>
                  <a:cubicBezTo>
                    <a:pt x="478472" y="440330"/>
                    <a:pt x="480493" y="438311"/>
                    <a:pt x="480493" y="435771"/>
                  </a:cubicBezTo>
                  <a:lnTo>
                    <a:pt x="480493" y="268457"/>
                  </a:lnTo>
                  <a:lnTo>
                    <a:pt x="654460" y="268457"/>
                  </a:lnTo>
                  <a:lnTo>
                    <a:pt x="654460" y="435771"/>
                  </a:lnTo>
                  <a:cubicBezTo>
                    <a:pt x="654460" y="438311"/>
                    <a:pt x="656481" y="440330"/>
                    <a:pt x="659024" y="440330"/>
                  </a:cubicBezTo>
                  <a:lnTo>
                    <a:pt x="747181" y="440330"/>
                  </a:lnTo>
                  <a:cubicBezTo>
                    <a:pt x="749724" y="440330"/>
                    <a:pt x="751745" y="438311"/>
                    <a:pt x="751745" y="435771"/>
                  </a:cubicBezTo>
                  <a:lnTo>
                    <a:pt x="751745" y="12114"/>
                  </a:lnTo>
                  <a:cubicBezTo>
                    <a:pt x="751745" y="9574"/>
                    <a:pt x="749724" y="7555"/>
                    <a:pt x="747181" y="7555"/>
                  </a:cubicBezTo>
                  <a:close/>
                  <a:moveTo>
                    <a:pt x="1029973" y="447950"/>
                  </a:moveTo>
                  <a:cubicBezTo>
                    <a:pt x="1159992" y="447950"/>
                    <a:pt x="1259233" y="351365"/>
                    <a:pt x="1259233" y="223975"/>
                  </a:cubicBezTo>
                  <a:cubicBezTo>
                    <a:pt x="1259233" y="96585"/>
                    <a:pt x="1159992" y="0"/>
                    <a:pt x="1029973" y="0"/>
                  </a:cubicBezTo>
                  <a:cubicBezTo>
                    <a:pt x="899955" y="0"/>
                    <a:pt x="800714" y="96585"/>
                    <a:pt x="800714" y="223975"/>
                  </a:cubicBezTo>
                  <a:cubicBezTo>
                    <a:pt x="800714" y="351365"/>
                    <a:pt x="899303" y="447950"/>
                    <a:pt x="1029973" y="447950"/>
                  </a:cubicBezTo>
                  <a:close/>
                  <a:moveTo>
                    <a:pt x="1029973" y="354491"/>
                  </a:moveTo>
                  <a:cubicBezTo>
                    <a:pt x="956488" y="354491"/>
                    <a:pt x="900607" y="298676"/>
                    <a:pt x="900607" y="224040"/>
                  </a:cubicBezTo>
                  <a:cubicBezTo>
                    <a:pt x="900607" y="149403"/>
                    <a:pt x="956488" y="93589"/>
                    <a:pt x="1029973" y="93589"/>
                  </a:cubicBezTo>
                  <a:cubicBezTo>
                    <a:pt x="1103459" y="93589"/>
                    <a:pt x="1159340" y="149403"/>
                    <a:pt x="1159340" y="224040"/>
                  </a:cubicBezTo>
                  <a:cubicBezTo>
                    <a:pt x="1159340" y="298676"/>
                    <a:pt x="1103459" y="354491"/>
                    <a:pt x="1029973" y="354491"/>
                  </a:cubicBezTo>
                  <a:close/>
                  <a:moveTo>
                    <a:pt x="1771481" y="7555"/>
                  </a:moveTo>
                  <a:lnTo>
                    <a:pt x="1662850" y="7555"/>
                  </a:lnTo>
                  <a:cubicBezTo>
                    <a:pt x="1659460" y="7555"/>
                    <a:pt x="1656395" y="9378"/>
                    <a:pt x="1654765" y="12374"/>
                  </a:cubicBezTo>
                  <a:lnTo>
                    <a:pt x="1542417" y="221435"/>
                  </a:lnTo>
                  <a:lnTo>
                    <a:pt x="1430722" y="12374"/>
                  </a:lnTo>
                  <a:cubicBezTo>
                    <a:pt x="1429157" y="9378"/>
                    <a:pt x="1426027" y="7555"/>
                    <a:pt x="1422636" y="7555"/>
                  </a:cubicBezTo>
                  <a:lnTo>
                    <a:pt x="1312114" y="7555"/>
                  </a:lnTo>
                  <a:cubicBezTo>
                    <a:pt x="1309571" y="7555"/>
                    <a:pt x="1307550" y="9574"/>
                    <a:pt x="1307550" y="12114"/>
                  </a:cubicBezTo>
                  <a:lnTo>
                    <a:pt x="1307550" y="435771"/>
                  </a:lnTo>
                  <a:cubicBezTo>
                    <a:pt x="1307550" y="438311"/>
                    <a:pt x="1309571" y="440330"/>
                    <a:pt x="1312114" y="440330"/>
                  </a:cubicBezTo>
                  <a:lnTo>
                    <a:pt x="1400271" y="440330"/>
                  </a:lnTo>
                  <a:cubicBezTo>
                    <a:pt x="1402814" y="440330"/>
                    <a:pt x="1404835" y="438311"/>
                    <a:pt x="1404835" y="435771"/>
                  </a:cubicBezTo>
                  <a:lnTo>
                    <a:pt x="1404835" y="162494"/>
                  </a:lnTo>
                  <a:lnTo>
                    <a:pt x="1514118" y="367647"/>
                  </a:lnTo>
                  <a:lnTo>
                    <a:pt x="1569412" y="367647"/>
                  </a:lnTo>
                  <a:lnTo>
                    <a:pt x="1678695" y="162494"/>
                  </a:lnTo>
                  <a:lnTo>
                    <a:pt x="1678695" y="435836"/>
                  </a:lnTo>
                  <a:cubicBezTo>
                    <a:pt x="1678695" y="438376"/>
                    <a:pt x="1680716" y="440395"/>
                    <a:pt x="1683259" y="440395"/>
                  </a:cubicBezTo>
                  <a:lnTo>
                    <a:pt x="1771416" y="440395"/>
                  </a:lnTo>
                  <a:cubicBezTo>
                    <a:pt x="1773959" y="440395"/>
                    <a:pt x="1775980" y="438376"/>
                    <a:pt x="1775980" y="435836"/>
                  </a:cubicBezTo>
                  <a:lnTo>
                    <a:pt x="1775980" y="12114"/>
                  </a:lnTo>
                  <a:cubicBezTo>
                    <a:pt x="1775980" y="9574"/>
                    <a:pt x="1773959" y="7555"/>
                    <a:pt x="1771416" y="7555"/>
                  </a:cubicBezTo>
                  <a:close/>
                  <a:moveTo>
                    <a:pt x="2141909" y="434338"/>
                  </a:moveTo>
                  <a:cubicBezTo>
                    <a:pt x="2143213" y="437985"/>
                    <a:pt x="2146669" y="440460"/>
                    <a:pt x="2150582" y="440460"/>
                  </a:cubicBezTo>
                  <a:lnTo>
                    <a:pt x="2244281" y="440460"/>
                  </a:lnTo>
                  <a:cubicBezTo>
                    <a:pt x="2247476" y="440460"/>
                    <a:pt x="2249693" y="437269"/>
                    <a:pt x="2248584" y="434273"/>
                  </a:cubicBezTo>
                  <a:lnTo>
                    <a:pt x="2089745" y="13481"/>
                  </a:lnTo>
                  <a:cubicBezTo>
                    <a:pt x="2088376" y="9899"/>
                    <a:pt x="2084986" y="7555"/>
                    <a:pt x="2081138" y="7555"/>
                  </a:cubicBezTo>
                  <a:lnTo>
                    <a:pt x="1978897" y="7555"/>
                  </a:lnTo>
                  <a:cubicBezTo>
                    <a:pt x="1975050" y="7555"/>
                    <a:pt x="1971660" y="9899"/>
                    <a:pt x="1970291" y="13481"/>
                  </a:cubicBezTo>
                  <a:lnTo>
                    <a:pt x="1812169" y="434208"/>
                  </a:lnTo>
                  <a:cubicBezTo>
                    <a:pt x="1811061" y="437203"/>
                    <a:pt x="1813277" y="440395"/>
                    <a:pt x="1816472" y="440395"/>
                  </a:cubicBezTo>
                  <a:lnTo>
                    <a:pt x="1907629" y="440395"/>
                  </a:lnTo>
                  <a:cubicBezTo>
                    <a:pt x="1911541" y="440395"/>
                    <a:pt x="1914997" y="437985"/>
                    <a:pt x="1916301" y="434273"/>
                  </a:cubicBezTo>
                  <a:lnTo>
                    <a:pt x="1941144" y="364456"/>
                  </a:lnTo>
                  <a:lnTo>
                    <a:pt x="2117001" y="364456"/>
                  </a:lnTo>
                  <a:lnTo>
                    <a:pt x="2141844" y="434273"/>
                  </a:lnTo>
                  <a:close/>
                  <a:moveTo>
                    <a:pt x="1972638" y="274840"/>
                  </a:moveTo>
                  <a:lnTo>
                    <a:pt x="2029170" y="114886"/>
                  </a:lnTo>
                  <a:lnTo>
                    <a:pt x="2085703" y="274840"/>
                  </a:lnTo>
                  <a:lnTo>
                    <a:pt x="1972638" y="274840"/>
                  </a:lnTo>
                  <a:close/>
                  <a:moveTo>
                    <a:pt x="2248062" y="382952"/>
                  </a:moveTo>
                  <a:cubicBezTo>
                    <a:pt x="2293380" y="422224"/>
                    <a:pt x="2363344" y="448015"/>
                    <a:pt x="2429005" y="448015"/>
                  </a:cubicBezTo>
                  <a:cubicBezTo>
                    <a:pt x="2525704" y="448015"/>
                    <a:pt x="2600494" y="394089"/>
                    <a:pt x="2600494" y="314372"/>
                  </a:cubicBezTo>
                  <a:cubicBezTo>
                    <a:pt x="2600494" y="213359"/>
                    <a:pt x="2479278" y="183270"/>
                    <a:pt x="2440938" y="175129"/>
                  </a:cubicBezTo>
                  <a:cubicBezTo>
                    <a:pt x="2401359" y="166988"/>
                    <a:pt x="2361779" y="153832"/>
                    <a:pt x="2361779" y="125567"/>
                  </a:cubicBezTo>
                  <a:cubicBezTo>
                    <a:pt x="2361779" y="102967"/>
                    <a:pt x="2389426" y="86685"/>
                    <a:pt x="2428354" y="86685"/>
                  </a:cubicBezTo>
                  <a:cubicBezTo>
                    <a:pt x="2467281" y="86685"/>
                    <a:pt x="2507512" y="101925"/>
                    <a:pt x="2533007" y="123808"/>
                  </a:cubicBezTo>
                  <a:cubicBezTo>
                    <a:pt x="2535159" y="125632"/>
                    <a:pt x="2538354" y="125241"/>
                    <a:pt x="2539853" y="122766"/>
                  </a:cubicBezTo>
                  <a:lnTo>
                    <a:pt x="2580215" y="56661"/>
                  </a:lnTo>
                  <a:cubicBezTo>
                    <a:pt x="2581389" y="54773"/>
                    <a:pt x="2581063" y="52298"/>
                    <a:pt x="2579433" y="50800"/>
                  </a:cubicBezTo>
                  <a:cubicBezTo>
                    <a:pt x="2547091" y="21362"/>
                    <a:pt x="2493623" y="65"/>
                    <a:pt x="2428940" y="65"/>
                  </a:cubicBezTo>
                  <a:cubicBezTo>
                    <a:pt x="2329047" y="65"/>
                    <a:pt x="2261886" y="51516"/>
                    <a:pt x="2261886" y="129279"/>
                  </a:cubicBezTo>
                  <a:cubicBezTo>
                    <a:pt x="2261886" y="207042"/>
                    <a:pt x="2326569" y="246574"/>
                    <a:pt x="2413226" y="267285"/>
                  </a:cubicBezTo>
                  <a:cubicBezTo>
                    <a:pt x="2459065" y="278552"/>
                    <a:pt x="2500535" y="288582"/>
                    <a:pt x="2500535" y="318736"/>
                  </a:cubicBezTo>
                  <a:cubicBezTo>
                    <a:pt x="2500535" y="344461"/>
                    <a:pt x="2467281" y="361395"/>
                    <a:pt x="2428288" y="361395"/>
                  </a:cubicBezTo>
                  <a:cubicBezTo>
                    <a:pt x="2384080" y="361395"/>
                    <a:pt x="2334002" y="340358"/>
                    <a:pt x="2298987" y="309618"/>
                  </a:cubicBezTo>
                  <a:cubicBezTo>
                    <a:pt x="2296901" y="307794"/>
                    <a:pt x="2293836" y="308185"/>
                    <a:pt x="2292271" y="310465"/>
                  </a:cubicBezTo>
                  <a:lnTo>
                    <a:pt x="2247215" y="376830"/>
                  </a:lnTo>
                  <a:cubicBezTo>
                    <a:pt x="2245911" y="378784"/>
                    <a:pt x="2246172" y="381389"/>
                    <a:pt x="2247997" y="382952"/>
                  </a:cubicBezTo>
                  <a:close/>
                  <a:moveTo>
                    <a:pt x="3700367" y="1826707"/>
                  </a:moveTo>
                  <a:lnTo>
                    <a:pt x="3465695" y="1826707"/>
                  </a:lnTo>
                  <a:cubicBezTo>
                    <a:pt x="3459370" y="1826707"/>
                    <a:pt x="3453437" y="1823451"/>
                    <a:pt x="3450111" y="1818045"/>
                  </a:cubicBezTo>
                  <a:lnTo>
                    <a:pt x="3207876" y="1428841"/>
                  </a:lnTo>
                  <a:lnTo>
                    <a:pt x="2968053" y="1427733"/>
                  </a:lnTo>
                  <a:lnTo>
                    <a:pt x="2968053" y="1814463"/>
                  </a:lnTo>
                  <a:cubicBezTo>
                    <a:pt x="2968053" y="1821236"/>
                    <a:pt x="2962576" y="1826707"/>
                    <a:pt x="2955794" y="1826707"/>
                  </a:cubicBezTo>
                  <a:lnTo>
                    <a:pt x="2735207" y="1826707"/>
                  </a:lnTo>
                  <a:cubicBezTo>
                    <a:pt x="2728426" y="1826707"/>
                    <a:pt x="2722948" y="1821236"/>
                    <a:pt x="2722948" y="1814463"/>
                  </a:cubicBezTo>
                  <a:lnTo>
                    <a:pt x="2722948" y="614937"/>
                  </a:lnTo>
                  <a:cubicBezTo>
                    <a:pt x="2722948" y="608164"/>
                    <a:pt x="2728426" y="602693"/>
                    <a:pt x="2735207" y="602693"/>
                  </a:cubicBezTo>
                  <a:lnTo>
                    <a:pt x="3268712" y="602693"/>
                  </a:lnTo>
                  <a:cubicBezTo>
                    <a:pt x="3496015" y="602693"/>
                    <a:pt x="3687195" y="782512"/>
                    <a:pt x="3690195" y="1009547"/>
                  </a:cubicBezTo>
                  <a:cubicBezTo>
                    <a:pt x="3692412" y="1177968"/>
                    <a:pt x="3593561" y="1323464"/>
                    <a:pt x="3450437" y="1389634"/>
                  </a:cubicBezTo>
                  <a:lnTo>
                    <a:pt x="3710799" y="1807950"/>
                  </a:lnTo>
                  <a:cubicBezTo>
                    <a:pt x="3715885" y="1816091"/>
                    <a:pt x="3710017" y="1826642"/>
                    <a:pt x="3700367" y="1826642"/>
                  </a:cubicBezTo>
                  <a:close/>
                  <a:moveTo>
                    <a:pt x="3459370" y="1015279"/>
                  </a:moveTo>
                  <a:cubicBezTo>
                    <a:pt x="3459370" y="914851"/>
                    <a:pt x="3377864" y="833376"/>
                    <a:pt x="3277253" y="833376"/>
                  </a:cubicBezTo>
                  <a:lnTo>
                    <a:pt x="2968053" y="833376"/>
                  </a:lnTo>
                  <a:lnTo>
                    <a:pt x="2968053" y="1197051"/>
                  </a:lnTo>
                  <a:lnTo>
                    <a:pt x="2968053" y="1197051"/>
                  </a:lnTo>
                  <a:cubicBezTo>
                    <a:pt x="2968053" y="1197051"/>
                    <a:pt x="3277253" y="1197116"/>
                    <a:pt x="3277253" y="1197116"/>
                  </a:cubicBezTo>
                  <a:cubicBezTo>
                    <a:pt x="3377799" y="1197116"/>
                    <a:pt x="3459370" y="1115706"/>
                    <a:pt x="3459370" y="1015213"/>
                  </a:cubicBezTo>
                  <a:close/>
                  <a:moveTo>
                    <a:pt x="1617859" y="1301320"/>
                  </a:moveTo>
                  <a:cubicBezTo>
                    <a:pt x="1611665" y="1273445"/>
                    <a:pt x="1608274" y="1244529"/>
                    <a:pt x="1608274" y="1214765"/>
                  </a:cubicBezTo>
                  <a:cubicBezTo>
                    <a:pt x="1608274" y="995415"/>
                    <a:pt x="1786283" y="817681"/>
                    <a:pt x="2005827" y="817681"/>
                  </a:cubicBezTo>
                  <a:cubicBezTo>
                    <a:pt x="2225371" y="817681"/>
                    <a:pt x="2403380" y="995480"/>
                    <a:pt x="2403380" y="1214765"/>
                  </a:cubicBezTo>
                  <a:cubicBezTo>
                    <a:pt x="2403380" y="1244529"/>
                    <a:pt x="2399989" y="1273445"/>
                    <a:pt x="2393795" y="1301320"/>
                  </a:cubicBezTo>
                  <a:lnTo>
                    <a:pt x="2628727" y="1301320"/>
                  </a:lnTo>
                  <a:cubicBezTo>
                    <a:pt x="2632640" y="1273055"/>
                    <a:pt x="2634726" y="1244138"/>
                    <a:pt x="2634726" y="1214765"/>
                  </a:cubicBezTo>
                  <a:cubicBezTo>
                    <a:pt x="2634726" y="867829"/>
                    <a:pt x="2353173" y="586607"/>
                    <a:pt x="2005827" y="586607"/>
                  </a:cubicBezTo>
                  <a:cubicBezTo>
                    <a:pt x="1658482" y="586607"/>
                    <a:pt x="1376928" y="867829"/>
                    <a:pt x="1376928" y="1214765"/>
                  </a:cubicBezTo>
                  <a:cubicBezTo>
                    <a:pt x="1376928" y="1244138"/>
                    <a:pt x="1379014" y="1272990"/>
                    <a:pt x="1382926" y="1301320"/>
                  </a:cubicBezTo>
                  <a:lnTo>
                    <a:pt x="1617859" y="1301320"/>
                  </a:lnTo>
                  <a:close/>
                  <a:moveTo>
                    <a:pt x="1433069" y="1474430"/>
                  </a:moveTo>
                  <a:cubicBezTo>
                    <a:pt x="1531984" y="1691762"/>
                    <a:pt x="1751268" y="1842924"/>
                    <a:pt x="2005892" y="1842924"/>
                  </a:cubicBezTo>
                  <a:cubicBezTo>
                    <a:pt x="2260517" y="1842924"/>
                    <a:pt x="2479800" y="1691762"/>
                    <a:pt x="2578716" y="1474430"/>
                  </a:cubicBezTo>
                  <a:lnTo>
                    <a:pt x="1433069" y="1474430"/>
                  </a:lnTo>
                  <a:close/>
                </a:path>
              </a:pathLst>
            </a:custGeom>
            <a:grpFill/>
            <a:ln w="6520" cap="flat">
              <a:noFill/>
              <a:prstDash val="solid"/>
              <a:miter/>
            </a:ln>
          </p:spPr>
          <p:txBody>
            <a:bodyPr rtlCol="0" anchor="ctr"/>
            <a:lstStyle/>
            <a:p>
              <a:endParaRPr lang="en-BE"/>
            </a:p>
          </p:txBody>
        </p:sp>
        <p:sp>
          <p:nvSpPr>
            <p:cNvPr id="8" name="Freeform 7">
              <a:extLst>
                <a:ext uri="{FF2B5EF4-FFF2-40B4-BE49-F238E27FC236}">
                  <a16:creationId xmlns:a16="http://schemas.microsoft.com/office/drawing/2014/main" id="{024181C2-5222-6331-32FB-3046650FADA5}"/>
                </a:ext>
              </a:extLst>
            </p:cNvPr>
            <p:cNvSpPr/>
            <p:nvPr/>
          </p:nvSpPr>
          <p:spPr>
            <a:xfrm>
              <a:off x="5813131" y="2685493"/>
              <a:ext cx="2376256" cy="1224078"/>
            </a:xfrm>
            <a:custGeom>
              <a:avLst/>
              <a:gdLst>
                <a:gd name="connsiteX0" fmla="*/ 16850 w 2376256"/>
                <a:gd name="connsiteY0" fmla="*/ 171547 h 1224078"/>
                <a:gd name="connsiteX1" fmla="*/ 16850 w 2376256"/>
                <a:gd name="connsiteY1" fmla="*/ 7555 h 1224078"/>
                <a:gd name="connsiteX2" fmla="*/ 19654 w 2376256"/>
                <a:gd name="connsiteY2" fmla="*/ 4754 h 1224078"/>
                <a:gd name="connsiteX3" fmla="*/ 64189 w 2376256"/>
                <a:gd name="connsiteY3" fmla="*/ 4754 h 1224078"/>
                <a:gd name="connsiteX4" fmla="*/ 66993 w 2376256"/>
                <a:gd name="connsiteY4" fmla="*/ 7555 h 1224078"/>
                <a:gd name="connsiteX5" fmla="*/ 66993 w 2376256"/>
                <a:gd name="connsiteY5" fmla="*/ 166402 h 1224078"/>
                <a:gd name="connsiteX6" fmla="*/ 133371 w 2376256"/>
                <a:gd name="connsiteY6" fmla="*/ 240257 h 1224078"/>
                <a:gd name="connsiteX7" fmla="*/ 199358 w 2376256"/>
                <a:gd name="connsiteY7" fmla="*/ 166402 h 1224078"/>
                <a:gd name="connsiteX8" fmla="*/ 199358 w 2376256"/>
                <a:gd name="connsiteY8" fmla="*/ 7555 h 1224078"/>
                <a:gd name="connsiteX9" fmla="*/ 202162 w 2376256"/>
                <a:gd name="connsiteY9" fmla="*/ 4754 h 1224078"/>
                <a:gd name="connsiteX10" fmla="*/ 247088 w 2376256"/>
                <a:gd name="connsiteY10" fmla="*/ 4754 h 1224078"/>
                <a:gd name="connsiteX11" fmla="*/ 249892 w 2376256"/>
                <a:gd name="connsiteY11" fmla="*/ 7555 h 1224078"/>
                <a:gd name="connsiteX12" fmla="*/ 249892 w 2376256"/>
                <a:gd name="connsiteY12" fmla="*/ 171547 h 1224078"/>
                <a:gd name="connsiteX13" fmla="*/ 133371 w 2376256"/>
                <a:gd name="connsiteY13" fmla="*/ 287540 h 1224078"/>
                <a:gd name="connsiteX14" fmla="*/ 16850 w 2376256"/>
                <a:gd name="connsiteY14" fmla="*/ 171547 h 1224078"/>
                <a:gd name="connsiteX15" fmla="*/ 315814 w 2376256"/>
                <a:gd name="connsiteY15" fmla="*/ 4754 h 1224078"/>
                <a:gd name="connsiteX16" fmla="*/ 362892 w 2376256"/>
                <a:gd name="connsiteY16" fmla="*/ 4754 h 1224078"/>
                <a:gd name="connsiteX17" fmla="*/ 365174 w 2376256"/>
                <a:gd name="connsiteY17" fmla="*/ 5927 h 1224078"/>
                <a:gd name="connsiteX18" fmla="*/ 503082 w 2376256"/>
                <a:gd name="connsiteY18" fmla="*/ 200529 h 1224078"/>
                <a:gd name="connsiteX19" fmla="*/ 503082 w 2376256"/>
                <a:gd name="connsiteY19" fmla="*/ 7490 h 1224078"/>
                <a:gd name="connsiteX20" fmla="*/ 505885 w 2376256"/>
                <a:gd name="connsiteY20" fmla="*/ 4689 h 1224078"/>
                <a:gd name="connsiteX21" fmla="*/ 550420 w 2376256"/>
                <a:gd name="connsiteY21" fmla="*/ 4689 h 1224078"/>
                <a:gd name="connsiteX22" fmla="*/ 553224 w 2376256"/>
                <a:gd name="connsiteY22" fmla="*/ 7490 h 1224078"/>
                <a:gd name="connsiteX23" fmla="*/ 553224 w 2376256"/>
                <a:gd name="connsiteY23" fmla="*/ 279920 h 1224078"/>
                <a:gd name="connsiteX24" fmla="*/ 550420 w 2376256"/>
                <a:gd name="connsiteY24" fmla="*/ 282720 h 1224078"/>
                <a:gd name="connsiteX25" fmla="*/ 503342 w 2376256"/>
                <a:gd name="connsiteY25" fmla="*/ 282720 h 1224078"/>
                <a:gd name="connsiteX26" fmla="*/ 501060 w 2376256"/>
                <a:gd name="connsiteY26" fmla="*/ 281548 h 1224078"/>
                <a:gd name="connsiteX27" fmla="*/ 363152 w 2376256"/>
                <a:gd name="connsiteY27" fmla="*/ 86555 h 1224078"/>
                <a:gd name="connsiteX28" fmla="*/ 363152 w 2376256"/>
                <a:gd name="connsiteY28" fmla="*/ 279985 h 1224078"/>
                <a:gd name="connsiteX29" fmla="*/ 360349 w 2376256"/>
                <a:gd name="connsiteY29" fmla="*/ 282785 h 1224078"/>
                <a:gd name="connsiteX30" fmla="*/ 315814 w 2376256"/>
                <a:gd name="connsiteY30" fmla="*/ 282785 h 1224078"/>
                <a:gd name="connsiteX31" fmla="*/ 313010 w 2376256"/>
                <a:gd name="connsiteY31" fmla="*/ 279985 h 1224078"/>
                <a:gd name="connsiteX32" fmla="*/ 313010 w 2376256"/>
                <a:gd name="connsiteY32" fmla="*/ 7555 h 1224078"/>
                <a:gd name="connsiteX33" fmla="*/ 315814 w 2376256"/>
                <a:gd name="connsiteY33" fmla="*/ 4754 h 1224078"/>
                <a:gd name="connsiteX34" fmla="*/ 622732 w 2376256"/>
                <a:gd name="connsiteY34" fmla="*/ 4754 h 1224078"/>
                <a:gd name="connsiteX35" fmla="*/ 667267 w 2376256"/>
                <a:gd name="connsiteY35" fmla="*/ 4754 h 1224078"/>
                <a:gd name="connsiteX36" fmla="*/ 670071 w 2376256"/>
                <a:gd name="connsiteY36" fmla="*/ 7555 h 1224078"/>
                <a:gd name="connsiteX37" fmla="*/ 670071 w 2376256"/>
                <a:gd name="connsiteY37" fmla="*/ 279985 h 1224078"/>
                <a:gd name="connsiteX38" fmla="*/ 667267 w 2376256"/>
                <a:gd name="connsiteY38" fmla="*/ 282785 h 1224078"/>
                <a:gd name="connsiteX39" fmla="*/ 622732 w 2376256"/>
                <a:gd name="connsiteY39" fmla="*/ 282785 h 1224078"/>
                <a:gd name="connsiteX40" fmla="*/ 619928 w 2376256"/>
                <a:gd name="connsiteY40" fmla="*/ 279985 h 1224078"/>
                <a:gd name="connsiteX41" fmla="*/ 619928 w 2376256"/>
                <a:gd name="connsiteY41" fmla="*/ 7555 h 1224078"/>
                <a:gd name="connsiteX42" fmla="*/ 622732 w 2376256"/>
                <a:gd name="connsiteY42" fmla="*/ 4754 h 1224078"/>
                <a:gd name="connsiteX43" fmla="*/ 711867 w 2376256"/>
                <a:gd name="connsiteY43" fmla="*/ 4754 h 1224078"/>
                <a:gd name="connsiteX44" fmla="*/ 759206 w 2376256"/>
                <a:gd name="connsiteY44" fmla="*/ 4754 h 1224078"/>
                <a:gd name="connsiteX45" fmla="*/ 761814 w 2376256"/>
                <a:gd name="connsiteY45" fmla="*/ 6578 h 1224078"/>
                <a:gd name="connsiteX46" fmla="*/ 841885 w 2376256"/>
                <a:gd name="connsiteY46" fmla="*/ 223193 h 1224078"/>
                <a:gd name="connsiteX47" fmla="*/ 922348 w 2376256"/>
                <a:gd name="connsiteY47" fmla="*/ 6578 h 1224078"/>
                <a:gd name="connsiteX48" fmla="*/ 924956 w 2376256"/>
                <a:gd name="connsiteY48" fmla="*/ 4754 h 1224078"/>
                <a:gd name="connsiteX49" fmla="*/ 972295 w 2376256"/>
                <a:gd name="connsiteY49" fmla="*/ 4754 h 1224078"/>
                <a:gd name="connsiteX50" fmla="*/ 974903 w 2376256"/>
                <a:gd name="connsiteY50" fmla="*/ 8532 h 1224078"/>
                <a:gd name="connsiteX51" fmla="*/ 871227 w 2376256"/>
                <a:gd name="connsiteY51" fmla="*/ 280962 h 1224078"/>
                <a:gd name="connsiteX52" fmla="*/ 868619 w 2376256"/>
                <a:gd name="connsiteY52" fmla="*/ 282720 h 1224078"/>
                <a:gd name="connsiteX53" fmla="*/ 815608 w 2376256"/>
                <a:gd name="connsiteY53" fmla="*/ 282720 h 1224078"/>
                <a:gd name="connsiteX54" fmla="*/ 812999 w 2376256"/>
                <a:gd name="connsiteY54" fmla="*/ 280962 h 1224078"/>
                <a:gd name="connsiteX55" fmla="*/ 709324 w 2376256"/>
                <a:gd name="connsiteY55" fmla="*/ 8532 h 1224078"/>
                <a:gd name="connsiteX56" fmla="*/ 711932 w 2376256"/>
                <a:gd name="connsiteY56" fmla="*/ 4754 h 1224078"/>
                <a:gd name="connsiteX57" fmla="*/ 1016764 w 2376256"/>
                <a:gd name="connsiteY57" fmla="*/ 4754 h 1224078"/>
                <a:gd name="connsiteX58" fmla="*/ 1206445 w 2376256"/>
                <a:gd name="connsiteY58" fmla="*/ 4754 h 1224078"/>
                <a:gd name="connsiteX59" fmla="*/ 1209249 w 2376256"/>
                <a:gd name="connsiteY59" fmla="*/ 7555 h 1224078"/>
                <a:gd name="connsiteX60" fmla="*/ 1209249 w 2376256"/>
                <a:gd name="connsiteY60" fmla="*/ 48455 h 1224078"/>
                <a:gd name="connsiteX61" fmla="*/ 1206445 w 2376256"/>
                <a:gd name="connsiteY61" fmla="*/ 51256 h 1224078"/>
                <a:gd name="connsiteX62" fmla="*/ 1064103 w 2376256"/>
                <a:gd name="connsiteY62" fmla="*/ 51256 h 1224078"/>
                <a:gd name="connsiteX63" fmla="*/ 1064103 w 2376256"/>
                <a:gd name="connsiteY63" fmla="*/ 115602 h 1224078"/>
                <a:gd name="connsiteX64" fmla="*/ 1187796 w 2376256"/>
                <a:gd name="connsiteY64" fmla="*/ 115602 h 1224078"/>
                <a:gd name="connsiteX65" fmla="*/ 1190600 w 2376256"/>
                <a:gd name="connsiteY65" fmla="*/ 118402 h 1224078"/>
                <a:gd name="connsiteX66" fmla="*/ 1190600 w 2376256"/>
                <a:gd name="connsiteY66" fmla="*/ 158912 h 1224078"/>
                <a:gd name="connsiteX67" fmla="*/ 1187796 w 2376256"/>
                <a:gd name="connsiteY67" fmla="*/ 161713 h 1224078"/>
                <a:gd name="connsiteX68" fmla="*/ 1064103 w 2376256"/>
                <a:gd name="connsiteY68" fmla="*/ 161713 h 1224078"/>
                <a:gd name="connsiteX69" fmla="*/ 1064103 w 2376256"/>
                <a:gd name="connsiteY69" fmla="*/ 236349 h 1224078"/>
                <a:gd name="connsiteX70" fmla="*/ 1206445 w 2376256"/>
                <a:gd name="connsiteY70" fmla="*/ 236349 h 1224078"/>
                <a:gd name="connsiteX71" fmla="*/ 1209249 w 2376256"/>
                <a:gd name="connsiteY71" fmla="*/ 239150 h 1224078"/>
                <a:gd name="connsiteX72" fmla="*/ 1209249 w 2376256"/>
                <a:gd name="connsiteY72" fmla="*/ 280050 h 1224078"/>
                <a:gd name="connsiteX73" fmla="*/ 1206445 w 2376256"/>
                <a:gd name="connsiteY73" fmla="*/ 282850 h 1224078"/>
                <a:gd name="connsiteX74" fmla="*/ 1016764 w 2376256"/>
                <a:gd name="connsiteY74" fmla="*/ 282850 h 1224078"/>
                <a:gd name="connsiteX75" fmla="*/ 1013960 w 2376256"/>
                <a:gd name="connsiteY75" fmla="*/ 280050 h 1224078"/>
                <a:gd name="connsiteX76" fmla="*/ 1013960 w 2376256"/>
                <a:gd name="connsiteY76" fmla="*/ 7620 h 1224078"/>
                <a:gd name="connsiteX77" fmla="*/ 1016764 w 2376256"/>
                <a:gd name="connsiteY77" fmla="*/ 4819 h 1224078"/>
                <a:gd name="connsiteX78" fmla="*/ 1266042 w 2376256"/>
                <a:gd name="connsiteY78" fmla="*/ 7555 h 1224078"/>
                <a:gd name="connsiteX79" fmla="*/ 1268846 w 2376256"/>
                <a:gd name="connsiteY79" fmla="*/ 4754 h 1224078"/>
                <a:gd name="connsiteX80" fmla="*/ 1381780 w 2376256"/>
                <a:gd name="connsiteY80" fmla="*/ 4754 h 1224078"/>
                <a:gd name="connsiteX81" fmla="*/ 1479587 w 2376256"/>
                <a:gd name="connsiteY81" fmla="*/ 92547 h 1224078"/>
                <a:gd name="connsiteX82" fmla="*/ 1411579 w 2376256"/>
                <a:gd name="connsiteY82" fmla="*/ 176757 h 1224078"/>
                <a:gd name="connsiteX83" fmla="*/ 1488520 w 2376256"/>
                <a:gd name="connsiteY83" fmla="*/ 278357 h 1224078"/>
                <a:gd name="connsiteX84" fmla="*/ 1486303 w 2376256"/>
                <a:gd name="connsiteY84" fmla="*/ 282785 h 1224078"/>
                <a:gd name="connsiteX85" fmla="*/ 1432445 w 2376256"/>
                <a:gd name="connsiteY85" fmla="*/ 282785 h 1224078"/>
                <a:gd name="connsiteX86" fmla="*/ 1430227 w 2376256"/>
                <a:gd name="connsiteY86" fmla="*/ 281678 h 1224078"/>
                <a:gd name="connsiteX87" fmla="*/ 1355111 w 2376256"/>
                <a:gd name="connsiteY87" fmla="*/ 179948 h 1224078"/>
                <a:gd name="connsiteX88" fmla="*/ 1316119 w 2376256"/>
                <a:gd name="connsiteY88" fmla="*/ 179948 h 1224078"/>
                <a:gd name="connsiteX89" fmla="*/ 1316119 w 2376256"/>
                <a:gd name="connsiteY89" fmla="*/ 280050 h 1224078"/>
                <a:gd name="connsiteX90" fmla="*/ 1313315 w 2376256"/>
                <a:gd name="connsiteY90" fmla="*/ 282850 h 1224078"/>
                <a:gd name="connsiteX91" fmla="*/ 1268781 w 2376256"/>
                <a:gd name="connsiteY91" fmla="*/ 282850 h 1224078"/>
                <a:gd name="connsiteX92" fmla="*/ 1265977 w 2376256"/>
                <a:gd name="connsiteY92" fmla="*/ 280050 h 1224078"/>
                <a:gd name="connsiteX93" fmla="*/ 1265977 w 2376256"/>
                <a:gd name="connsiteY93" fmla="*/ 7620 h 1224078"/>
                <a:gd name="connsiteX94" fmla="*/ 1376955 w 2376256"/>
                <a:gd name="connsiteY94" fmla="*/ 133447 h 1224078"/>
                <a:gd name="connsiteX95" fmla="*/ 1427880 w 2376256"/>
                <a:gd name="connsiteY95" fmla="*/ 92547 h 1224078"/>
                <a:gd name="connsiteX96" fmla="*/ 1376955 w 2376256"/>
                <a:gd name="connsiteY96" fmla="*/ 51646 h 1224078"/>
                <a:gd name="connsiteX97" fmla="*/ 1316119 w 2376256"/>
                <a:gd name="connsiteY97" fmla="*/ 51646 h 1224078"/>
                <a:gd name="connsiteX98" fmla="*/ 1316119 w 2376256"/>
                <a:gd name="connsiteY98" fmla="*/ 133447 h 1224078"/>
                <a:gd name="connsiteX99" fmla="*/ 1376955 w 2376256"/>
                <a:gd name="connsiteY99" fmla="*/ 133447 h 1224078"/>
                <a:gd name="connsiteX100" fmla="*/ 1521319 w 2376256"/>
                <a:gd name="connsiteY100" fmla="*/ 248398 h 1224078"/>
                <a:gd name="connsiteX101" fmla="*/ 1547139 w 2376256"/>
                <a:gd name="connsiteY101" fmla="*/ 213489 h 1224078"/>
                <a:gd name="connsiteX102" fmla="*/ 1550986 w 2376256"/>
                <a:gd name="connsiteY102" fmla="*/ 212903 h 1224078"/>
                <a:gd name="connsiteX103" fmla="*/ 1631058 w 2376256"/>
                <a:gd name="connsiteY103" fmla="*/ 241820 h 1224078"/>
                <a:gd name="connsiteX104" fmla="*/ 1683939 w 2376256"/>
                <a:gd name="connsiteY104" fmla="*/ 204111 h 1224078"/>
                <a:gd name="connsiteX105" fmla="*/ 1642208 w 2376256"/>
                <a:gd name="connsiteY105" fmla="*/ 167965 h 1224078"/>
                <a:gd name="connsiteX106" fmla="*/ 1593304 w 2376256"/>
                <a:gd name="connsiteY106" fmla="*/ 156437 h 1224078"/>
                <a:gd name="connsiteX107" fmla="*/ 1524904 w 2376256"/>
                <a:gd name="connsiteY107" fmla="*/ 83364 h 1224078"/>
                <a:gd name="connsiteX108" fmla="*/ 1627080 w 2376256"/>
                <a:gd name="connsiteY108" fmla="*/ 0 h 1224078"/>
                <a:gd name="connsiteX109" fmla="*/ 1726843 w 2376256"/>
                <a:gd name="connsiteY109" fmla="*/ 36993 h 1224078"/>
                <a:gd name="connsiteX110" fmla="*/ 1726974 w 2376256"/>
                <a:gd name="connsiteY110" fmla="*/ 40965 h 1224078"/>
                <a:gd name="connsiteX111" fmla="*/ 1698088 w 2376256"/>
                <a:gd name="connsiteY111" fmla="*/ 71901 h 1224078"/>
                <a:gd name="connsiteX112" fmla="*/ 1694241 w 2376256"/>
                <a:gd name="connsiteY112" fmla="*/ 72031 h 1224078"/>
                <a:gd name="connsiteX113" fmla="*/ 1626298 w 2376256"/>
                <a:gd name="connsiteY113" fmla="*/ 45264 h 1224078"/>
                <a:gd name="connsiteX114" fmla="*/ 1575373 w 2376256"/>
                <a:gd name="connsiteY114" fmla="*/ 80238 h 1224078"/>
                <a:gd name="connsiteX115" fmla="*/ 1617886 w 2376256"/>
                <a:gd name="connsiteY115" fmla="*/ 114365 h 1224078"/>
                <a:gd name="connsiteX116" fmla="*/ 1666790 w 2376256"/>
                <a:gd name="connsiteY116" fmla="*/ 125892 h 1224078"/>
                <a:gd name="connsiteX117" fmla="*/ 1734799 w 2376256"/>
                <a:gd name="connsiteY117" fmla="*/ 200529 h 1224078"/>
                <a:gd name="connsiteX118" fmla="*/ 1629428 w 2376256"/>
                <a:gd name="connsiteY118" fmla="*/ 287474 h 1224078"/>
                <a:gd name="connsiteX119" fmla="*/ 1521840 w 2376256"/>
                <a:gd name="connsiteY119" fmla="*/ 252240 h 1224078"/>
                <a:gd name="connsiteX120" fmla="*/ 1521319 w 2376256"/>
                <a:gd name="connsiteY120" fmla="*/ 248333 h 1224078"/>
                <a:gd name="connsiteX121" fmla="*/ 1783702 w 2376256"/>
                <a:gd name="connsiteY121" fmla="*/ 4754 h 1224078"/>
                <a:gd name="connsiteX122" fmla="*/ 1828237 w 2376256"/>
                <a:gd name="connsiteY122" fmla="*/ 4754 h 1224078"/>
                <a:gd name="connsiteX123" fmla="*/ 1831041 w 2376256"/>
                <a:gd name="connsiteY123" fmla="*/ 7555 h 1224078"/>
                <a:gd name="connsiteX124" fmla="*/ 1831041 w 2376256"/>
                <a:gd name="connsiteY124" fmla="*/ 279985 h 1224078"/>
                <a:gd name="connsiteX125" fmla="*/ 1828237 w 2376256"/>
                <a:gd name="connsiteY125" fmla="*/ 282785 h 1224078"/>
                <a:gd name="connsiteX126" fmla="*/ 1783702 w 2376256"/>
                <a:gd name="connsiteY126" fmla="*/ 282785 h 1224078"/>
                <a:gd name="connsiteX127" fmla="*/ 1780898 w 2376256"/>
                <a:gd name="connsiteY127" fmla="*/ 279985 h 1224078"/>
                <a:gd name="connsiteX128" fmla="*/ 1780898 w 2376256"/>
                <a:gd name="connsiteY128" fmla="*/ 7555 h 1224078"/>
                <a:gd name="connsiteX129" fmla="*/ 1783702 w 2376256"/>
                <a:gd name="connsiteY129" fmla="*/ 4754 h 1224078"/>
                <a:gd name="connsiteX130" fmla="*/ 1961450 w 2376256"/>
                <a:gd name="connsiteY130" fmla="*/ 51646 h 1224078"/>
                <a:gd name="connsiteX131" fmla="*/ 1875966 w 2376256"/>
                <a:gd name="connsiteY131" fmla="*/ 51646 h 1224078"/>
                <a:gd name="connsiteX132" fmla="*/ 1873163 w 2376256"/>
                <a:gd name="connsiteY132" fmla="*/ 48846 h 1224078"/>
                <a:gd name="connsiteX133" fmla="*/ 1873163 w 2376256"/>
                <a:gd name="connsiteY133" fmla="*/ 7555 h 1224078"/>
                <a:gd name="connsiteX134" fmla="*/ 1875966 w 2376256"/>
                <a:gd name="connsiteY134" fmla="*/ 4754 h 1224078"/>
                <a:gd name="connsiteX135" fmla="*/ 2097467 w 2376256"/>
                <a:gd name="connsiteY135" fmla="*/ 4754 h 1224078"/>
                <a:gd name="connsiteX136" fmla="*/ 2100271 w 2376256"/>
                <a:gd name="connsiteY136" fmla="*/ 7555 h 1224078"/>
                <a:gd name="connsiteX137" fmla="*/ 2100271 w 2376256"/>
                <a:gd name="connsiteY137" fmla="*/ 48846 h 1224078"/>
                <a:gd name="connsiteX138" fmla="*/ 2097467 w 2376256"/>
                <a:gd name="connsiteY138" fmla="*/ 51646 h 1224078"/>
                <a:gd name="connsiteX139" fmla="*/ 2011984 w 2376256"/>
                <a:gd name="connsiteY139" fmla="*/ 51646 h 1224078"/>
                <a:gd name="connsiteX140" fmla="*/ 2011984 w 2376256"/>
                <a:gd name="connsiteY140" fmla="*/ 279985 h 1224078"/>
                <a:gd name="connsiteX141" fmla="*/ 2009180 w 2376256"/>
                <a:gd name="connsiteY141" fmla="*/ 282785 h 1224078"/>
                <a:gd name="connsiteX142" fmla="*/ 1964254 w 2376256"/>
                <a:gd name="connsiteY142" fmla="*/ 282785 h 1224078"/>
                <a:gd name="connsiteX143" fmla="*/ 1961450 w 2376256"/>
                <a:gd name="connsiteY143" fmla="*/ 279985 h 1224078"/>
                <a:gd name="connsiteX144" fmla="*/ 1961450 w 2376256"/>
                <a:gd name="connsiteY144" fmla="*/ 51646 h 1224078"/>
                <a:gd name="connsiteX145" fmla="*/ 2225464 w 2376256"/>
                <a:gd name="connsiteY145" fmla="*/ 173566 h 1224078"/>
                <a:gd name="connsiteX146" fmla="*/ 2125440 w 2376256"/>
                <a:gd name="connsiteY146" fmla="*/ 8988 h 1224078"/>
                <a:gd name="connsiteX147" fmla="*/ 2127787 w 2376256"/>
                <a:gd name="connsiteY147" fmla="*/ 4754 h 1224078"/>
                <a:gd name="connsiteX148" fmla="*/ 2177734 w 2376256"/>
                <a:gd name="connsiteY148" fmla="*/ 4754 h 1224078"/>
                <a:gd name="connsiteX149" fmla="*/ 2180081 w 2376256"/>
                <a:gd name="connsiteY149" fmla="*/ 6122 h 1224078"/>
                <a:gd name="connsiteX150" fmla="*/ 2250828 w 2376256"/>
                <a:gd name="connsiteY150" fmla="*/ 123548 h 1224078"/>
                <a:gd name="connsiteX151" fmla="*/ 2321184 w 2376256"/>
                <a:gd name="connsiteY151" fmla="*/ 6187 h 1224078"/>
                <a:gd name="connsiteX152" fmla="*/ 2323531 w 2376256"/>
                <a:gd name="connsiteY152" fmla="*/ 4819 h 1224078"/>
                <a:gd name="connsiteX153" fmla="*/ 2373478 w 2376256"/>
                <a:gd name="connsiteY153" fmla="*/ 4819 h 1224078"/>
                <a:gd name="connsiteX154" fmla="*/ 2375826 w 2376256"/>
                <a:gd name="connsiteY154" fmla="*/ 9053 h 1224078"/>
                <a:gd name="connsiteX155" fmla="*/ 2275802 w 2376256"/>
                <a:gd name="connsiteY155" fmla="*/ 173631 h 1224078"/>
                <a:gd name="connsiteX156" fmla="*/ 2275802 w 2376256"/>
                <a:gd name="connsiteY156" fmla="*/ 280050 h 1224078"/>
                <a:gd name="connsiteX157" fmla="*/ 2272998 w 2376256"/>
                <a:gd name="connsiteY157" fmla="*/ 282850 h 1224078"/>
                <a:gd name="connsiteX158" fmla="*/ 2228072 w 2376256"/>
                <a:gd name="connsiteY158" fmla="*/ 282850 h 1224078"/>
                <a:gd name="connsiteX159" fmla="*/ 2225268 w 2376256"/>
                <a:gd name="connsiteY159" fmla="*/ 280050 h 1224078"/>
                <a:gd name="connsiteX160" fmla="*/ 2225268 w 2376256"/>
                <a:gd name="connsiteY160" fmla="*/ 173631 h 1224078"/>
                <a:gd name="connsiteX161" fmla="*/ 2114 w 2376256"/>
                <a:gd name="connsiteY161" fmla="*/ 612007 h 1224078"/>
                <a:gd name="connsiteX162" fmla="*/ 145630 w 2376256"/>
                <a:gd name="connsiteY162" fmla="*/ 468269 h 1224078"/>
                <a:gd name="connsiteX163" fmla="*/ 288754 w 2376256"/>
                <a:gd name="connsiteY163" fmla="*/ 612007 h 1224078"/>
                <a:gd name="connsiteX164" fmla="*/ 145630 w 2376256"/>
                <a:gd name="connsiteY164" fmla="*/ 755744 h 1224078"/>
                <a:gd name="connsiteX165" fmla="*/ 2114 w 2376256"/>
                <a:gd name="connsiteY165" fmla="*/ 612007 h 1224078"/>
                <a:gd name="connsiteX166" fmla="*/ 145630 w 2376256"/>
                <a:gd name="connsiteY166" fmla="*/ 708526 h 1224078"/>
                <a:gd name="connsiteX167" fmla="*/ 237046 w 2376256"/>
                <a:gd name="connsiteY167" fmla="*/ 612007 h 1224078"/>
                <a:gd name="connsiteX168" fmla="*/ 145630 w 2376256"/>
                <a:gd name="connsiteY168" fmla="*/ 515487 h 1224078"/>
                <a:gd name="connsiteX169" fmla="*/ 53756 w 2376256"/>
                <a:gd name="connsiteY169" fmla="*/ 612007 h 1224078"/>
                <a:gd name="connsiteX170" fmla="*/ 145630 w 2376256"/>
                <a:gd name="connsiteY170" fmla="*/ 708526 h 1224078"/>
                <a:gd name="connsiteX171" fmla="*/ 343200 w 2376256"/>
                <a:gd name="connsiteY171" fmla="*/ 473024 h 1224078"/>
                <a:gd name="connsiteX172" fmla="*/ 532880 w 2376256"/>
                <a:gd name="connsiteY172" fmla="*/ 473024 h 1224078"/>
                <a:gd name="connsiteX173" fmla="*/ 535684 w 2376256"/>
                <a:gd name="connsiteY173" fmla="*/ 475824 h 1224078"/>
                <a:gd name="connsiteX174" fmla="*/ 535684 w 2376256"/>
                <a:gd name="connsiteY174" fmla="*/ 516725 h 1224078"/>
                <a:gd name="connsiteX175" fmla="*/ 532880 w 2376256"/>
                <a:gd name="connsiteY175" fmla="*/ 519525 h 1224078"/>
                <a:gd name="connsiteX176" fmla="*/ 390538 w 2376256"/>
                <a:gd name="connsiteY176" fmla="*/ 519525 h 1224078"/>
                <a:gd name="connsiteX177" fmla="*/ 390538 w 2376256"/>
                <a:gd name="connsiteY177" fmla="*/ 592599 h 1224078"/>
                <a:gd name="connsiteX178" fmla="*/ 520948 w 2376256"/>
                <a:gd name="connsiteY178" fmla="*/ 592599 h 1224078"/>
                <a:gd name="connsiteX179" fmla="*/ 523752 w 2376256"/>
                <a:gd name="connsiteY179" fmla="*/ 595399 h 1224078"/>
                <a:gd name="connsiteX180" fmla="*/ 523752 w 2376256"/>
                <a:gd name="connsiteY180" fmla="*/ 636299 h 1224078"/>
                <a:gd name="connsiteX181" fmla="*/ 520948 w 2376256"/>
                <a:gd name="connsiteY181" fmla="*/ 639100 h 1224078"/>
                <a:gd name="connsiteX182" fmla="*/ 390538 w 2376256"/>
                <a:gd name="connsiteY182" fmla="*/ 639100 h 1224078"/>
                <a:gd name="connsiteX183" fmla="*/ 390538 w 2376256"/>
                <a:gd name="connsiteY183" fmla="*/ 748319 h 1224078"/>
                <a:gd name="connsiteX184" fmla="*/ 387735 w 2376256"/>
                <a:gd name="connsiteY184" fmla="*/ 751120 h 1224078"/>
                <a:gd name="connsiteX185" fmla="*/ 343200 w 2376256"/>
                <a:gd name="connsiteY185" fmla="*/ 751120 h 1224078"/>
                <a:gd name="connsiteX186" fmla="*/ 340396 w 2376256"/>
                <a:gd name="connsiteY186" fmla="*/ 748319 h 1224078"/>
                <a:gd name="connsiteX187" fmla="*/ 340396 w 2376256"/>
                <a:gd name="connsiteY187" fmla="*/ 475889 h 1224078"/>
                <a:gd name="connsiteX188" fmla="*/ 343200 w 2376256"/>
                <a:gd name="connsiteY188" fmla="*/ 473089 h 1224078"/>
                <a:gd name="connsiteX189" fmla="*/ 768921 w 2376256"/>
                <a:gd name="connsiteY189" fmla="*/ 473024 h 1224078"/>
                <a:gd name="connsiteX190" fmla="*/ 822780 w 2376256"/>
                <a:gd name="connsiteY190" fmla="*/ 473024 h 1224078"/>
                <a:gd name="connsiteX191" fmla="*/ 825389 w 2376256"/>
                <a:gd name="connsiteY191" fmla="*/ 474782 h 1224078"/>
                <a:gd name="connsiteX192" fmla="*/ 931803 w 2376256"/>
                <a:gd name="connsiteY192" fmla="*/ 747212 h 1224078"/>
                <a:gd name="connsiteX193" fmla="*/ 929194 w 2376256"/>
                <a:gd name="connsiteY193" fmla="*/ 750990 h 1224078"/>
                <a:gd name="connsiteX194" fmla="*/ 881856 w 2376256"/>
                <a:gd name="connsiteY194" fmla="*/ 750990 h 1224078"/>
                <a:gd name="connsiteX195" fmla="*/ 879248 w 2376256"/>
                <a:gd name="connsiteY195" fmla="*/ 749231 h 1224078"/>
                <a:gd name="connsiteX196" fmla="*/ 855252 w 2376256"/>
                <a:gd name="connsiteY196" fmla="*/ 686708 h 1224078"/>
                <a:gd name="connsiteX197" fmla="*/ 735993 w 2376256"/>
                <a:gd name="connsiteY197" fmla="*/ 686708 h 1224078"/>
                <a:gd name="connsiteX198" fmla="*/ 711997 w 2376256"/>
                <a:gd name="connsiteY198" fmla="*/ 749231 h 1224078"/>
                <a:gd name="connsiteX199" fmla="*/ 709389 w 2376256"/>
                <a:gd name="connsiteY199" fmla="*/ 750990 h 1224078"/>
                <a:gd name="connsiteX200" fmla="*/ 662507 w 2376256"/>
                <a:gd name="connsiteY200" fmla="*/ 750990 h 1224078"/>
                <a:gd name="connsiteX201" fmla="*/ 659899 w 2376256"/>
                <a:gd name="connsiteY201" fmla="*/ 747212 h 1224078"/>
                <a:gd name="connsiteX202" fmla="*/ 766248 w 2376256"/>
                <a:gd name="connsiteY202" fmla="*/ 474782 h 1224078"/>
                <a:gd name="connsiteX203" fmla="*/ 768856 w 2376256"/>
                <a:gd name="connsiteY203" fmla="*/ 473024 h 1224078"/>
                <a:gd name="connsiteX204" fmla="*/ 839016 w 2376256"/>
                <a:gd name="connsiteY204" fmla="*/ 643398 h 1224078"/>
                <a:gd name="connsiteX205" fmla="*/ 795655 w 2376256"/>
                <a:gd name="connsiteY205" fmla="*/ 530206 h 1224078"/>
                <a:gd name="connsiteX206" fmla="*/ 752294 w 2376256"/>
                <a:gd name="connsiteY206" fmla="*/ 643398 h 1224078"/>
                <a:gd name="connsiteX207" fmla="*/ 838951 w 2376256"/>
                <a:gd name="connsiteY207" fmla="*/ 643398 h 1224078"/>
                <a:gd name="connsiteX208" fmla="*/ 970990 w 2376256"/>
                <a:gd name="connsiteY208" fmla="*/ 475824 h 1224078"/>
                <a:gd name="connsiteX209" fmla="*/ 973794 w 2376256"/>
                <a:gd name="connsiteY209" fmla="*/ 473024 h 1224078"/>
                <a:gd name="connsiteX210" fmla="*/ 1081969 w 2376256"/>
                <a:gd name="connsiteY210" fmla="*/ 473024 h 1224078"/>
                <a:gd name="connsiteX211" fmla="*/ 1181732 w 2376256"/>
                <a:gd name="connsiteY211" fmla="*/ 561598 h 1224078"/>
                <a:gd name="connsiteX212" fmla="*/ 1081969 w 2376256"/>
                <a:gd name="connsiteY212" fmla="*/ 650562 h 1224078"/>
                <a:gd name="connsiteX213" fmla="*/ 1021133 w 2376256"/>
                <a:gd name="connsiteY213" fmla="*/ 650562 h 1224078"/>
                <a:gd name="connsiteX214" fmla="*/ 1021133 w 2376256"/>
                <a:gd name="connsiteY214" fmla="*/ 748254 h 1224078"/>
                <a:gd name="connsiteX215" fmla="*/ 1018329 w 2376256"/>
                <a:gd name="connsiteY215" fmla="*/ 751055 h 1224078"/>
                <a:gd name="connsiteX216" fmla="*/ 973794 w 2376256"/>
                <a:gd name="connsiteY216" fmla="*/ 751055 h 1224078"/>
                <a:gd name="connsiteX217" fmla="*/ 970990 w 2376256"/>
                <a:gd name="connsiteY217" fmla="*/ 748254 h 1224078"/>
                <a:gd name="connsiteX218" fmla="*/ 970990 w 2376256"/>
                <a:gd name="connsiteY218" fmla="*/ 475824 h 1224078"/>
                <a:gd name="connsiteX219" fmla="*/ 1077926 w 2376256"/>
                <a:gd name="connsiteY219" fmla="*/ 603736 h 1224078"/>
                <a:gd name="connsiteX220" fmla="*/ 1130416 w 2376256"/>
                <a:gd name="connsiteY220" fmla="*/ 561663 h 1224078"/>
                <a:gd name="connsiteX221" fmla="*/ 1077926 w 2376256"/>
                <a:gd name="connsiteY221" fmla="*/ 519981 h 1224078"/>
                <a:gd name="connsiteX222" fmla="*/ 1021068 w 2376256"/>
                <a:gd name="connsiteY222" fmla="*/ 519981 h 1224078"/>
                <a:gd name="connsiteX223" fmla="*/ 1021068 w 2376256"/>
                <a:gd name="connsiteY223" fmla="*/ 603801 h 1224078"/>
                <a:gd name="connsiteX224" fmla="*/ 1077926 w 2376256"/>
                <a:gd name="connsiteY224" fmla="*/ 603801 h 1224078"/>
                <a:gd name="connsiteX225" fmla="*/ 1232200 w 2376256"/>
                <a:gd name="connsiteY225" fmla="*/ 475824 h 1224078"/>
                <a:gd name="connsiteX226" fmla="*/ 1235005 w 2376256"/>
                <a:gd name="connsiteY226" fmla="*/ 473024 h 1224078"/>
                <a:gd name="connsiteX227" fmla="*/ 1343179 w 2376256"/>
                <a:gd name="connsiteY227" fmla="*/ 473024 h 1224078"/>
                <a:gd name="connsiteX228" fmla="*/ 1442942 w 2376256"/>
                <a:gd name="connsiteY228" fmla="*/ 561598 h 1224078"/>
                <a:gd name="connsiteX229" fmla="*/ 1343179 w 2376256"/>
                <a:gd name="connsiteY229" fmla="*/ 650562 h 1224078"/>
                <a:gd name="connsiteX230" fmla="*/ 1282343 w 2376256"/>
                <a:gd name="connsiteY230" fmla="*/ 650562 h 1224078"/>
                <a:gd name="connsiteX231" fmla="*/ 1282343 w 2376256"/>
                <a:gd name="connsiteY231" fmla="*/ 748254 h 1224078"/>
                <a:gd name="connsiteX232" fmla="*/ 1279539 w 2376256"/>
                <a:gd name="connsiteY232" fmla="*/ 751055 h 1224078"/>
                <a:gd name="connsiteX233" fmla="*/ 1235005 w 2376256"/>
                <a:gd name="connsiteY233" fmla="*/ 751055 h 1224078"/>
                <a:gd name="connsiteX234" fmla="*/ 1232200 w 2376256"/>
                <a:gd name="connsiteY234" fmla="*/ 748254 h 1224078"/>
                <a:gd name="connsiteX235" fmla="*/ 1232200 w 2376256"/>
                <a:gd name="connsiteY235" fmla="*/ 475824 h 1224078"/>
                <a:gd name="connsiteX236" fmla="*/ 1339136 w 2376256"/>
                <a:gd name="connsiteY236" fmla="*/ 603736 h 1224078"/>
                <a:gd name="connsiteX237" fmla="*/ 1391626 w 2376256"/>
                <a:gd name="connsiteY237" fmla="*/ 561663 h 1224078"/>
                <a:gd name="connsiteX238" fmla="*/ 1339136 w 2376256"/>
                <a:gd name="connsiteY238" fmla="*/ 519981 h 1224078"/>
                <a:gd name="connsiteX239" fmla="*/ 1282278 w 2376256"/>
                <a:gd name="connsiteY239" fmla="*/ 519981 h 1224078"/>
                <a:gd name="connsiteX240" fmla="*/ 1282278 w 2376256"/>
                <a:gd name="connsiteY240" fmla="*/ 603801 h 1224078"/>
                <a:gd name="connsiteX241" fmla="*/ 1339136 w 2376256"/>
                <a:gd name="connsiteY241" fmla="*/ 603801 h 1224078"/>
                <a:gd name="connsiteX242" fmla="*/ 1496149 w 2376256"/>
                <a:gd name="connsiteY242" fmla="*/ 473089 h 1224078"/>
                <a:gd name="connsiteX243" fmla="*/ 1540684 w 2376256"/>
                <a:gd name="connsiteY243" fmla="*/ 473089 h 1224078"/>
                <a:gd name="connsiteX244" fmla="*/ 1543488 w 2376256"/>
                <a:gd name="connsiteY244" fmla="*/ 475889 h 1224078"/>
                <a:gd name="connsiteX245" fmla="*/ 1543488 w 2376256"/>
                <a:gd name="connsiteY245" fmla="*/ 704228 h 1224078"/>
                <a:gd name="connsiteX246" fmla="*/ 1674289 w 2376256"/>
                <a:gd name="connsiteY246" fmla="*/ 704228 h 1224078"/>
                <a:gd name="connsiteX247" fmla="*/ 1677092 w 2376256"/>
                <a:gd name="connsiteY247" fmla="*/ 707028 h 1224078"/>
                <a:gd name="connsiteX248" fmla="*/ 1677092 w 2376256"/>
                <a:gd name="connsiteY248" fmla="*/ 748319 h 1224078"/>
                <a:gd name="connsiteX249" fmla="*/ 1674289 w 2376256"/>
                <a:gd name="connsiteY249" fmla="*/ 751120 h 1224078"/>
                <a:gd name="connsiteX250" fmla="*/ 1493345 w 2376256"/>
                <a:gd name="connsiteY250" fmla="*/ 751120 h 1224078"/>
                <a:gd name="connsiteX251" fmla="*/ 1493345 w 2376256"/>
                <a:gd name="connsiteY251" fmla="*/ 475889 h 1224078"/>
                <a:gd name="connsiteX252" fmla="*/ 1496149 w 2376256"/>
                <a:gd name="connsiteY252" fmla="*/ 473089 h 1224078"/>
                <a:gd name="connsiteX253" fmla="*/ 1727169 w 2376256"/>
                <a:gd name="connsiteY253" fmla="*/ 473089 h 1224078"/>
                <a:gd name="connsiteX254" fmla="*/ 1771704 w 2376256"/>
                <a:gd name="connsiteY254" fmla="*/ 473089 h 1224078"/>
                <a:gd name="connsiteX255" fmla="*/ 1774508 w 2376256"/>
                <a:gd name="connsiteY255" fmla="*/ 475889 h 1224078"/>
                <a:gd name="connsiteX256" fmla="*/ 1774508 w 2376256"/>
                <a:gd name="connsiteY256" fmla="*/ 748319 h 1224078"/>
                <a:gd name="connsiteX257" fmla="*/ 1771704 w 2376256"/>
                <a:gd name="connsiteY257" fmla="*/ 751120 h 1224078"/>
                <a:gd name="connsiteX258" fmla="*/ 1727169 w 2376256"/>
                <a:gd name="connsiteY258" fmla="*/ 751120 h 1224078"/>
                <a:gd name="connsiteX259" fmla="*/ 1724365 w 2376256"/>
                <a:gd name="connsiteY259" fmla="*/ 748319 h 1224078"/>
                <a:gd name="connsiteX260" fmla="*/ 1724365 w 2376256"/>
                <a:gd name="connsiteY260" fmla="*/ 475889 h 1224078"/>
                <a:gd name="connsiteX261" fmla="*/ 1727169 w 2376256"/>
                <a:gd name="connsiteY261" fmla="*/ 473089 h 1224078"/>
                <a:gd name="connsiteX262" fmla="*/ 1844082 w 2376256"/>
                <a:gd name="connsiteY262" fmla="*/ 473089 h 1224078"/>
                <a:gd name="connsiteX263" fmla="*/ 2033762 w 2376256"/>
                <a:gd name="connsiteY263" fmla="*/ 473089 h 1224078"/>
                <a:gd name="connsiteX264" fmla="*/ 2036565 w 2376256"/>
                <a:gd name="connsiteY264" fmla="*/ 475889 h 1224078"/>
                <a:gd name="connsiteX265" fmla="*/ 2036565 w 2376256"/>
                <a:gd name="connsiteY265" fmla="*/ 516790 h 1224078"/>
                <a:gd name="connsiteX266" fmla="*/ 2033762 w 2376256"/>
                <a:gd name="connsiteY266" fmla="*/ 519590 h 1224078"/>
                <a:gd name="connsiteX267" fmla="*/ 1891420 w 2376256"/>
                <a:gd name="connsiteY267" fmla="*/ 519590 h 1224078"/>
                <a:gd name="connsiteX268" fmla="*/ 1891420 w 2376256"/>
                <a:gd name="connsiteY268" fmla="*/ 583937 h 1224078"/>
                <a:gd name="connsiteX269" fmla="*/ 2015114 w 2376256"/>
                <a:gd name="connsiteY269" fmla="*/ 583937 h 1224078"/>
                <a:gd name="connsiteX270" fmla="*/ 2017917 w 2376256"/>
                <a:gd name="connsiteY270" fmla="*/ 586737 h 1224078"/>
                <a:gd name="connsiteX271" fmla="*/ 2017917 w 2376256"/>
                <a:gd name="connsiteY271" fmla="*/ 627247 h 1224078"/>
                <a:gd name="connsiteX272" fmla="*/ 2015114 w 2376256"/>
                <a:gd name="connsiteY272" fmla="*/ 630047 h 1224078"/>
                <a:gd name="connsiteX273" fmla="*/ 1891420 w 2376256"/>
                <a:gd name="connsiteY273" fmla="*/ 630047 h 1224078"/>
                <a:gd name="connsiteX274" fmla="*/ 1891420 w 2376256"/>
                <a:gd name="connsiteY274" fmla="*/ 704684 h 1224078"/>
                <a:gd name="connsiteX275" fmla="*/ 2033762 w 2376256"/>
                <a:gd name="connsiteY275" fmla="*/ 704684 h 1224078"/>
                <a:gd name="connsiteX276" fmla="*/ 2036565 w 2376256"/>
                <a:gd name="connsiteY276" fmla="*/ 707484 h 1224078"/>
                <a:gd name="connsiteX277" fmla="*/ 2036565 w 2376256"/>
                <a:gd name="connsiteY277" fmla="*/ 748384 h 1224078"/>
                <a:gd name="connsiteX278" fmla="*/ 2033762 w 2376256"/>
                <a:gd name="connsiteY278" fmla="*/ 751185 h 1224078"/>
                <a:gd name="connsiteX279" fmla="*/ 1844082 w 2376256"/>
                <a:gd name="connsiteY279" fmla="*/ 751185 h 1224078"/>
                <a:gd name="connsiteX280" fmla="*/ 1841278 w 2376256"/>
                <a:gd name="connsiteY280" fmla="*/ 748384 h 1224078"/>
                <a:gd name="connsiteX281" fmla="*/ 1841278 w 2376256"/>
                <a:gd name="connsiteY281" fmla="*/ 475955 h 1224078"/>
                <a:gd name="connsiteX282" fmla="*/ 1844082 w 2376256"/>
                <a:gd name="connsiteY282" fmla="*/ 473154 h 1224078"/>
                <a:gd name="connsiteX283" fmla="*/ 2093359 w 2376256"/>
                <a:gd name="connsiteY283" fmla="*/ 475889 h 1224078"/>
                <a:gd name="connsiteX284" fmla="*/ 2096163 w 2376256"/>
                <a:gd name="connsiteY284" fmla="*/ 473089 h 1224078"/>
                <a:gd name="connsiteX285" fmla="*/ 2183276 w 2376256"/>
                <a:gd name="connsiteY285" fmla="*/ 473089 h 1224078"/>
                <a:gd name="connsiteX286" fmla="*/ 2326401 w 2376256"/>
                <a:gd name="connsiteY286" fmla="*/ 612072 h 1224078"/>
                <a:gd name="connsiteX287" fmla="*/ 2183276 w 2376256"/>
                <a:gd name="connsiteY287" fmla="*/ 751055 h 1224078"/>
                <a:gd name="connsiteX288" fmla="*/ 2096163 w 2376256"/>
                <a:gd name="connsiteY288" fmla="*/ 751055 h 1224078"/>
                <a:gd name="connsiteX289" fmla="*/ 2093359 w 2376256"/>
                <a:gd name="connsiteY289" fmla="*/ 748254 h 1224078"/>
                <a:gd name="connsiteX290" fmla="*/ 2093359 w 2376256"/>
                <a:gd name="connsiteY290" fmla="*/ 475824 h 1224078"/>
                <a:gd name="connsiteX291" fmla="*/ 2180798 w 2376256"/>
                <a:gd name="connsiteY291" fmla="*/ 704228 h 1224078"/>
                <a:gd name="connsiteX292" fmla="*/ 2274628 w 2376256"/>
                <a:gd name="connsiteY292" fmla="*/ 612072 h 1224078"/>
                <a:gd name="connsiteX293" fmla="*/ 2180798 w 2376256"/>
                <a:gd name="connsiteY293" fmla="*/ 519916 h 1224078"/>
                <a:gd name="connsiteX294" fmla="*/ 2143436 w 2376256"/>
                <a:gd name="connsiteY294" fmla="*/ 519916 h 1224078"/>
                <a:gd name="connsiteX295" fmla="*/ 2143436 w 2376256"/>
                <a:gd name="connsiteY295" fmla="*/ 704163 h 1224078"/>
                <a:gd name="connsiteX296" fmla="*/ 2180798 w 2376256"/>
                <a:gd name="connsiteY296" fmla="*/ 704163 h 1224078"/>
                <a:gd name="connsiteX297" fmla="*/ 549 w 2376256"/>
                <a:gd name="connsiteY297" fmla="*/ 1184937 h 1224078"/>
                <a:gd name="connsiteX298" fmla="*/ 26370 w 2376256"/>
                <a:gd name="connsiteY298" fmla="*/ 1150028 h 1224078"/>
                <a:gd name="connsiteX299" fmla="*/ 30217 w 2376256"/>
                <a:gd name="connsiteY299" fmla="*/ 1149442 h 1224078"/>
                <a:gd name="connsiteX300" fmla="*/ 110288 w 2376256"/>
                <a:gd name="connsiteY300" fmla="*/ 1178359 h 1224078"/>
                <a:gd name="connsiteX301" fmla="*/ 163170 w 2376256"/>
                <a:gd name="connsiteY301" fmla="*/ 1140650 h 1224078"/>
                <a:gd name="connsiteX302" fmla="*/ 121438 w 2376256"/>
                <a:gd name="connsiteY302" fmla="*/ 1104504 h 1224078"/>
                <a:gd name="connsiteX303" fmla="*/ 72535 w 2376256"/>
                <a:gd name="connsiteY303" fmla="*/ 1092976 h 1224078"/>
                <a:gd name="connsiteX304" fmla="*/ 4135 w 2376256"/>
                <a:gd name="connsiteY304" fmla="*/ 1019903 h 1224078"/>
                <a:gd name="connsiteX305" fmla="*/ 106311 w 2376256"/>
                <a:gd name="connsiteY305" fmla="*/ 936539 h 1224078"/>
                <a:gd name="connsiteX306" fmla="*/ 206074 w 2376256"/>
                <a:gd name="connsiteY306" fmla="*/ 973532 h 1224078"/>
                <a:gd name="connsiteX307" fmla="*/ 206205 w 2376256"/>
                <a:gd name="connsiteY307" fmla="*/ 977504 h 1224078"/>
                <a:gd name="connsiteX308" fmla="*/ 177319 w 2376256"/>
                <a:gd name="connsiteY308" fmla="*/ 1008440 h 1224078"/>
                <a:gd name="connsiteX309" fmla="*/ 173472 w 2376256"/>
                <a:gd name="connsiteY309" fmla="*/ 1008570 h 1224078"/>
                <a:gd name="connsiteX310" fmla="*/ 105528 w 2376256"/>
                <a:gd name="connsiteY310" fmla="*/ 981803 h 1224078"/>
                <a:gd name="connsiteX311" fmla="*/ 54604 w 2376256"/>
                <a:gd name="connsiteY311" fmla="*/ 1016777 h 1224078"/>
                <a:gd name="connsiteX312" fmla="*/ 97117 w 2376256"/>
                <a:gd name="connsiteY312" fmla="*/ 1050903 h 1224078"/>
                <a:gd name="connsiteX313" fmla="*/ 146021 w 2376256"/>
                <a:gd name="connsiteY313" fmla="*/ 1062431 h 1224078"/>
                <a:gd name="connsiteX314" fmla="*/ 214029 w 2376256"/>
                <a:gd name="connsiteY314" fmla="*/ 1137068 h 1224078"/>
                <a:gd name="connsiteX315" fmla="*/ 108658 w 2376256"/>
                <a:gd name="connsiteY315" fmla="*/ 1224014 h 1224078"/>
                <a:gd name="connsiteX316" fmla="*/ 1070 w 2376256"/>
                <a:gd name="connsiteY316" fmla="*/ 1188779 h 1224078"/>
                <a:gd name="connsiteX317" fmla="*/ 549 w 2376256"/>
                <a:gd name="connsiteY317" fmla="*/ 1184872 h 1224078"/>
                <a:gd name="connsiteX318" fmla="*/ 249435 w 2376256"/>
                <a:gd name="connsiteY318" fmla="*/ 1080667 h 1224078"/>
                <a:gd name="connsiteX319" fmla="*/ 393342 w 2376256"/>
                <a:gd name="connsiteY319" fmla="*/ 936539 h 1224078"/>
                <a:gd name="connsiteX320" fmla="*/ 515992 w 2376256"/>
                <a:gd name="connsiteY320" fmla="*/ 1003621 h 1224078"/>
                <a:gd name="connsiteX321" fmla="*/ 515014 w 2376256"/>
                <a:gd name="connsiteY321" fmla="*/ 1007463 h 1224078"/>
                <a:gd name="connsiteX322" fmla="*/ 476478 w 2376256"/>
                <a:gd name="connsiteY322" fmla="*/ 1030388 h 1224078"/>
                <a:gd name="connsiteX323" fmla="*/ 472696 w 2376256"/>
                <a:gd name="connsiteY323" fmla="*/ 1029346 h 1224078"/>
                <a:gd name="connsiteX324" fmla="*/ 393342 w 2376256"/>
                <a:gd name="connsiteY324" fmla="*/ 983757 h 1224078"/>
                <a:gd name="connsiteX325" fmla="*/ 301469 w 2376256"/>
                <a:gd name="connsiteY325" fmla="*/ 1080276 h 1224078"/>
                <a:gd name="connsiteX326" fmla="*/ 393342 w 2376256"/>
                <a:gd name="connsiteY326" fmla="*/ 1176796 h 1224078"/>
                <a:gd name="connsiteX327" fmla="*/ 473087 w 2376256"/>
                <a:gd name="connsiteY327" fmla="*/ 1131206 h 1224078"/>
                <a:gd name="connsiteX328" fmla="*/ 476869 w 2376256"/>
                <a:gd name="connsiteY328" fmla="*/ 1130164 h 1224078"/>
                <a:gd name="connsiteX329" fmla="*/ 515340 w 2376256"/>
                <a:gd name="connsiteY329" fmla="*/ 1152764 h 1224078"/>
                <a:gd name="connsiteX330" fmla="*/ 516318 w 2376256"/>
                <a:gd name="connsiteY330" fmla="*/ 1156606 h 1224078"/>
                <a:gd name="connsiteX331" fmla="*/ 392886 w 2376256"/>
                <a:gd name="connsiteY331" fmla="*/ 1224078 h 1224078"/>
                <a:gd name="connsiteX332" fmla="*/ 249370 w 2376256"/>
                <a:gd name="connsiteY332" fmla="*/ 1080732 h 1224078"/>
                <a:gd name="connsiteX333" fmla="*/ 566721 w 2376256"/>
                <a:gd name="connsiteY333" fmla="*/ 941293 h 1224078"/>
                <a:gd name="connsiteX334" fmla="*/ 611256 w 2376256"/>
                <a:gd name="connsiteY334" fmla="*/ 941293 h 1224078"/>
                <a:gd name="connsiteX335" fmla="*/ 614060 w 2376256"/>
                <a:gd name="connsiteY335" fmla="*/ 944094 h 1224078"/>
                <a:gd name="connsiteX336" fmla="*/ 614060 w 2376256"/>
                <a:gd name="connsiteY336" fmla="*/ 1216524 h 1224078"/>
                <a:gd name="connsiteX337" fmla="*/ 611256 w 2376256"/>
                <a:gd name="connsiteY337" fmla="*/ 1219324 h 1224078"/>
                <a:gd name="connsiteX338" fmla="*/ 566721 w 2376256"/>
                <a:gd name="connsiteY338" fmla="*/ 1219324 h 1224078"/>
                <a:gd name="connsiteX339" fmla="*/ 563917 w 2376256"/>
                <a:gd name="connsiteY339" fmla="*/ 1216524 h 1224078"/>
                <a:gd name="connsiteX340" fmla="*/ 563917 w 2376256"/>
                <a:gd name="connsiteY340" fmla="*/ 944094 h 1224078"/>
                <a:gd name="connsiteX341" fmla="*/ 566721 w 2376256"/>
                <a:gd name="connsiteY341" fmla="*/ 941293 h 1224078"/>
                <a:gd name="connsiteX342" fmla="*/ 683634 w 2376256"/>
                <a:gd name="connsiteY342" fmla="*/ 941293 h 1224078"/>
                <a:gd name="connsiteX343" fmla="*/ 873314 w 2376256"/>
                <a:gd name="connsiteY343" fmla="*/ 941293 h 1224078"/>
                <a:gd name="connsiteX344" fmla="*/ 876118 w 2376256"/>
                <a:gd name="connsiteY344" fmla="*/ 944094 h 1224078"/>
                <a:gd name="connsiteX345" fmla="*/ 876118 w 2376256"/>
                <a:gd name="connsiteY345" fmla="*/ 984994 h 1224078"/>
                <a:gd name="connsiteX346" fmla="*/ 873314 w 2376256"/>
                <a:gd name="connsiteY346" fmla="*/ 987795 h 1224078"/>
                <a:gd name="connsiteX347" fmla="*/ 730972 w 2376256"/>
                <a:gd name="connsiteY347" fmla="*/ 987795 h 1224078"/>
                <a:gd name="connsiteX348" fmla="*/ 730972 w 2376256"/>
                <a:gd name="connsiteY348" fmla="*/ 1052141 h 1224078"/>
                <a:gd name="connsiteX349" fmla="*/ 854665 w 2376256"/>
                <a:gd name="connsiteY349" fmla="*/ 1052141 h 1224078"/>
                <a:gd name="connsiteX350" fmla="*/ 857469 w 2376256"/>
                <a:gd name="connsiteY350" fmla="*/ 1054941 h 1224078"/>
                <a:gd name="connsiteX351" fmla="*/ 857469 w 2376256"/>
                <a:gd name="connsiteY351" fmla="*/ 1095451 h 1224078"/>
                <a:gd name="connsiteX352" fmla="*/ 854665 w 2376256"/>
                <a:gd name="connsiteY352" fmla="*/ 1098252 h 1224078"/>
                <a:gd name="connsiteX353" fmla="*/ 730972 w 2376256"/>
                <a:gd name="connsiteY353" fmla="*/ 1098252 h 1224078"/>
                <a:gd name="connsiteX354" fmla="*/ 730972 w 2376256"/>
                <a:gd name="connsiteY354" fmla="*/ 1172888 h 1224078"/>
                <a:gd name="connsiteX355" fmla="*/ 873314 w 2376256"/>
                <a:gd name="connsiteY355" fmla="*/ 1172888 h 1224078"/>
                <a:gd name="connsiteX356" fmla="*/ 876118 w 2376256"/>
                <a:gd name="connsiteY356" fmla="*/ 1175689 h 1224078"/>
                <a:gd name="connsiteX357" fmla="*/ 876118 w 2376256"/>
                <a:gd name="connsiteY357" fmla="*/ 1216589 h 1224078"/>
                <a:gd name="connsiteX358" fmla="*/ 873314 w 2376256"/>
                <a:gd name="connsiteY358" fmla="*/ 1219389 h 1224078"/>
                <a:gd name="connsiteX359" fmla="*/ 683634 w 2376256"/>
                <a:gd name="connsiteY359" fmla="*/ 1219389 h 1224078"/>
                <a:gd name="connsiteX360" fmla="*/ 680829 w 2376256"/>
                <a:gd name="connsiteY360" fmla="*/ 1216589 h 1224078"/>
                <a:gd name="connsiteX361" fmla="*/ 680829 w 2376256"/>
                <a:gd name="connsiteY361" fmla="*/ 944159 h 1224078"/>
                <a:gd name="connsiteX362" fmla="*/ 683634 w 2376256"/>
                <a:gd name="connsiteY362" fmla="*/ 941358 h 1224078"/>
                <a:gd name="connsiteX363" fmla="*/ 935715 w 2376256"/>
                <a:gd name="connsiteY363" fmla="*/ 941293 h 1224078"/>
                <a:gd name="connsiteX364" fmla="*/ 982792 w 2376256"/>
                <a:gd name="connsiteY364" fmla="*/ 941293 h 1224078"/>
                <a:gd name="connsiteX365" fmla="*/ 985075 w 2376256"/>
                <a:gd name="connsiteY365" fmla="*/ 942466 h 1224078"/>
                <a:gd name="connsiteX366" fmla="*/ 1122982 w 2376256"/>
                <a:gd name="connsiteY366" fmla="*/ 1137068 h 1224078"/>
                <a:gd name="connsiteX367" fmla="*/ 1122982 w 2376256"/>
                <a:gd name="connsiteY367" fmla="*/ 944029 h 1224078"/>
                <a:gd name="connsiteX368" fmla="*/ 1125787 w 2376256"/>
                <a:gd name="connsiteY368" fmla="*/ 941228 h 1224078"/>
                <a:gd name="connsiteX369" fmla="*/ 1170321 w 2376256"/>
                <a:gd name="connsiteY369" fmla="*/ 941228 h 1224078"/>
                <a:gd name="connsiteX370" fmla="*/ 1173125 w 2376256"/>
                <a:gd name="connsiteY370" fmla="*/ 944029 h 1224078"/>
                <a:gd name="connsiteX371" fmla="*/ 1173125 w 2376256"/>
                <a:gd name="connsiteY371" fmla="*/ 1216459 h 1224078"/>
                <a:gd name="connsiteX372" fmla="*/ 1170321 w 2376256"/>
                <a:gd name="connsiteY372" fmla="*/ 1219259 h 1224078"/>
                <a:gd name="connsiteX373" fmla="*/ 1123244 w 2376256"/>
                <a:gd name="connsiteY373" fmla="*/ 1219259 h 1224078"/>
                <a:gd name="connsiteX374" fmla="*/ 1120961 w 2376256"/>
                <a:gd name="connsiteY374" fmla="*/ 1218087 h 1224078"/>
                <a:gd name="connsiteX375" fmla="*/ 983053 w 2376256"/>
                <a:gd name="connsiteY375" fmla="*/ 1023094 h 1224078"/>
                <a:gd name="connsiteX376" fmla="*/ 983053 w 2376256"/>
                <a:gd name="connsiteY376" fmla="*/ 1216524 h 1224078"/>
                <a:gd name="connsiteX377" fmla="*/ 980250 w 2376256"/>
                <a:gd name="connsiteY377" fmla="*/ 1219324 h 1224078"/>
                <a:gd name="connsiteX378" fmla="*/ 935715 w 2376256"/>
                <a:gd name="connsiteY378" fmla="*/ 1219324 h 1224078"/>
                <a:gd name="connsiteX379" fmla="*/ 932911 w 2376256"/>
                <a:gd name="connsiteY379" fmla="*/ 1216524 h 1224078"/>
                <a:gd name="connsiteX380" fmla="*/ 932911 w 2376256"/>
                <a:gd name="connsiteY380" fmla="*/ 944094 h 1224078"/>
                <a:gd name="connsiteX381" fmla="*/ 935715 w 2376256"/>
                <a:gd name="connsiteY381" fmla="*/ 941293 h 1224078"/>
                <a:gd name="connsiteX382" fmla="*/ 1224767 w 2376256"/>
                <a:gd name="connsiteY382" fmla="*/ 1080667 h 1224078"/>
                <a:gd name="connsiteX383" fmla="*/ 1368674 w 2376256"/>
                <a:gd name="connsiteY383" fmla="*/ 936539 h 1224078"/>
                <a:gd name="connsiteX384" fmla="*/ 1491324 w 2376256"/>
                <a:gd name="connsiteY384" fmla="*/ 1003621 h 1224078"/>
                <a:gd name="connsiteX385" fmla="*/ 1490346 w 2376256"/>
                <a:gd name="connsiteY385" fmla="*/ 1007463 h 1224078"/>
                <a:gd name="connsiteX386" fmla="*/ 1451810 w 2376256"/>
                <a:gd name="connsiteY386" fmla="*/ 1030388 h 1224078"/>
                <a:gd name="connsiteX387" fmla="*/ 1448028 w 2376256"/>
                <a:gd name="connsiteY387" fmla="*/ 1029346 h 1224078"/>
                <a:gd name="connsiteX388" fmla="*/ 1368674 w 2376256"/>
                <a:gd name="connsiteY388" fmla="*/ 983757 h 1224078"/>
                <a:gd name="connsiteX389" fmla="*/ 1276866 w 2376256"/>
                <a:gd name="connsiteY389" fmla="*/ 1080276 h 1224078"/>
                <a:gd name="connsiteX390" fmla="*/ 1368674 w 2376256"/>
                <a:gd name="connsiteY390" fmla="*/ 1176796 h 1224078"/>
                <a:gd name="connsiteX391" fmla="*/ 1448419 w 2376256"/>
                <a:gd name="connsiteY391" fmla="*/ 1131206 h 1224078"/>
                <a:gd name="connsiteX392" fmla="*/ 1452201 w 2376256"/>
                <a:gd name="connsiteY392" fmla="*/ 1130164 h 1224078"/>
                <a:gd name="connsiteX393" fmla="*/ 1490672 w 2376256"/>
                <a:gd name="connsiteY393" fmla="*/ 1152764 h 1224078"/>
                <a:gd name="connsiteX394" fmla="*/ 1491650 w 2376256"/>
                <a:gd name="connsiteY394" fmla="*/ 1156606 h 1224078"/>
                <a:gd name="connsiteX395" fmla="*/ 1368217 w 2376256"/>
                <a:gd name="connsiteY395" fmla="*/ 1224078 h 1224078"/>
                <a:gd name="connsiteX396" fmla="*/ 1224702 w 2376256"/>
                <a:gd name="connsiteY396" fmla="*/ 1080732 h 1224078"/>
                <a:gd name="connsiteX397" fmla="*/ 1542053 w 2376256"/>
                <a:gd name="connsiteY397" fmla="*/ 941293 h 1224078"/>
                <a:gd name="connsiteX398" fmla="*/ 1731733 w 2376256"/>
                <a:gd name="connsiteY398" fmla="*/ 941293 h 1224078"/>
                <a:gd name="connsiteX399" fmla="*/ 1734538 w 2376256"/>
                <a:gd name="connsiteY399" fmla="*/ 944094 h 1224078"/>
                <a:gd name="connsiteX400" fmla="*/ 1734538 w 2376256"/>
                <a:gd name="connsiteY400" fmla="*/ 984994 h 1224078"/>
                <a:gd name="connsiteX401" fmla="*/ 1731733 w 2376256"/>
                <a:gd name="connsiteY401" fmla="*/ 987795 h 1224078"/>
                <a:gd name="connsiteX402" fmla="*/ 1589392 w 2376256"/>
                <a:gd name="connsiteY402" fmla="*/ 987795 h 1224078"/>
                <a:gd name="connsiteX403" fmla="*/ 1589392 w 2376256"/>
                <a:gd name="connsiteY403" fmla="*/ 1052141 h 1224078"/>
                <a:gd name="connsiteX404" fmla="*/ 1713085 w 2376256"/>
                <a:gd name="connsiteY404" fmla="*/ 1052141 h 1224078"/>
                <a:gd name="connsiteX405" fmla="*/ 1715889 w 2376256"/>
                <a:gd name="connsiteY405" fmla="*/ 1054941 h 1224078"/>
                <a:gd name="connsiteX406" fmla="*/ 1715889 w 2376256"/>
                <a:gd name="connsiteY406" fmla="*/ 1095451 h 1224078"/>
                <a:gd name="connsiteX407" fmla="*/ 1713085 w 2376256"/>
                <a:gd name="connsiteY407" fmla="*/ 1098252 h 1224078"/>
                <a:gd name="connsiteX408" fmla="*/ 1589392 w 2376256"/>
                <a:gd name="connsiteY408" fmla="*/ 1098252 h 1224078"/>
                <a:gd name="connsiteX409" fmla="*/ 1589392 w 2376256"/>
                <a:gd name="connsiteY409" fmla="*/ 1172888 h 1224078"/>
                <a:gd name="connsiteX410" fmla="*/ 1731733 w 2376256"/>
                <a:gd name="connsiteY410" fmla="*/ 1172888 h 1224078"/>
                <a:gd name="connsiteX411" fmla="*/ 1734538 w 2376256"/>
                <a:gd name="connsiteY411" fmla="*/ 1175689 h 1224078"/>
                <a:gd name="connsiteX412" fmla="*/ 1734538 w 2376256"/>
                <a:gd name="connsiteY412" fmla="*/ 1216589 h 1224078"/>
                <a:gd name="connsiteX413" fmla="*/ 1731733 w 2376256"/>
                <a:gd name="connsiteY413" fmla="*/ 1219389 h 1224078"/>
                <a:gd name="connsiteX414" fmla="*/ 1542053 w 2376256"/>
                <a:gd name="connsiteY414" fmla="*/ 1219389 h 1224078"/>
                <a:gd name="connsiteX415" fmla="*/ 1539250 w 2376256"/>
                <a:gd name="connsiteY415" fmla="*/ 1216589 h 1224078"/>
                <a:gd name="connsiteX416" fmla="*/ 1539250 w 2376256"/>
                <a:gd name="connsiteY416" fmla="*/ 944159 h 1224078"/>
                <a:gd name="connsiteX417" fmla="*/ 1542053 w 2376256"/>
                <a:gd name="connsiteY417" fmla="*/ 941358 h 1224078"/>
                <a:gd name="connsiteX418" fmla="*/ 1773856 w 2376256"/>
                <a:gd name="connsiteY418" fmla="*/ 1184937 h 1224078"/>
                <a:gd name="connsiteX419" fmla="*/ 1799677 w 2376256"/>
                <a:gd name="connsiteY419" fmla="*/ 1150028 h 1224078"/>
                <a:gd name="connsiteX420" fmla="*/ 1803524 w 2376256"/>
                <a:gd name="connsiteY420" fmla="*/ 1149442 h 1224078"/>
                <a:gd name="connsiteX421" fmla="*/ 1883595 w 2376256"/>
                <a:gd name="connsiteY421" fmla="*/ 1178359 h 1224078"/>
                <a:gd name="connsiteX422" fmla="*/ 1936476 w 2376256"/>
                <a:gd name="connsiteY422" fmla="*/ 1140650 h 1224078"/>
                <a:gd name="connsiteX423" fmla="*/ 1894745 w 2376256"/>
                <a:gd name="connsiteY423" fmla="*/ 1104504 h 1224078"/>
                <a:gd name="connsiteX424" fmla="*/ 1845842 w 2376256"/>
                <a:gd name="connsiteY424" fmla="*/ 1092976 h 1224078"/>
                <a:gd name="connsiteX425" fmla="*/ 1777442 w 2376256"/>
                <a:gd name="connsiteY425" fmla="*/ 1019903 h 1224078"/>
                <a:gd name="connsiteX426" fmla="*/ 1879618 w 2376256"/>
                <a:gd name="connsiteY426" fmla="*/ 936539 h 1224078"/>
                <a:gd name="connsiteX427" fmla="*/ 1979382 w 2376256"/>
                <a:gd name="connsiteY427" fmla="*/ 973532 h 1224078"/>
                <a:gd name="connsiteX428" fmla="*/ 1979511 w 2376256"/>
                <a:gd name="connsiteY428" fmla="*/ 977504 h 1224078"/>
                <a:gd name="connsiteX429" fmla="*/ 1950626 w 2376256"/>
                <a:gd name="connsiteY429" fmla="*/ 1008440 h 1224078"/>
                <a:gd name="connsiteX430" fmla="*/ 1946779 w 2376256"/>
                <a:gd name="connsiteY430" fmla="*/ 1008570 h 1224078"/>
                <a:gd name="connsiteX431" fmla="*/ 1878836 w 2376256"/>
                <a:gd name="connsiteY431" fmla="*/ 981803 h 1224078"/>
                <a:gd name="connsiteX432" fmla="*/ 1827910 w 2376256"/>
                <a:gd name="connsiteY432" fmla="*/ 1016777 h 1224078"/>
                <a:gd name="connsiteX433" fmla="*/ 1870424 w 2376256"/>
                <a:gd name="connsiteY433" fmla="*/ 1050903 h 1224078"/>
                <a:gd name="connsiteX434" fmla="*/ 1919328 w 2376256"/>
                <a:gd name="connsiteY434" fmla="*/ 1062431 h 1224078"/>
                <a:gd name="connsiteX435" fmla="*/ 1987336 w 2376256"/>
                <a:gd name="connsiteY435" fmla="*/ 1137068 h 1224078"/>
                <a:gd name="connsiteX436" fmla="*/ 1881965 w 2376256"/>
                <a:gd name="connsiteY436" fmla="*/ 1224014 h 1224078"/>
                <a:gd name="connsiteX437" fmla="*/ 1774378 w 2376256"/>
                <a:gd name="connsiteY437" fmla="*/ 1188779 h 1224078"/>
                <a:gd name="connsiteX438" fmla="*/ 1773856 w 2376256"/>
                <a:gd name="connsiteY438" fmla="*/ 1184872 h 12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Lst>
              <a:rect l="l" t="t" r="r" b="b"/>
              <a:pathLst>
                <a:path w="2376256" h="1224078">
                  <a:moveTo>
                    <a:pt x="16850" y="171547"/>
                  </a:moveTo>
                  <a:lnTo>
                    <a:pt x="16850" y="7555"/>
                  </a:lnTo>
                  <a:cubicBezTo>
                    <a:pt x="16850" y="6057"/>
                    <a:pt x="18089" y="4754"/>
                    <a:pt x="19654" y="4754"/>
                  </a:cubicBezTo>
                  <a:lnTo>
                    <a:pt x="64189" y="4754"/>
                  </a:lnTo>
                  <a:cubicBezTo>
                    <a:pt x="65688" y="4754"/>
                    <a:pt x="66993" y="5992"/>
                    <a:pt x="66993" y="7555"/>
                  </a:cubicBezTo>
                  <a:lnTo>
                    <a:pt x="66993" y="166402"/>
                  </a:lnTo>
                  <a:cubicBezTo>
                    <a:pt x="66993" y="216420"/>
                    <a:pt x="91640" y="240257"/>
                    <a:pt x="133371" y="240257"/>
                  </a:cubicBezTo>
                  <a:cubicBezTo>
                    <a:pt x="175102" y="240257"/>
                    <a:pt x="199358" y="216420"/>
                    <a:pt x="199358" y="166402"/>
                  </a:cubicBezTo>
                  <a:lnTo>
                    <a:pt x="199358" y="7555"/>
                  </a:lnTo>
                  <a:cubicBezTo>
                    <a:pt x="199358" y="6057"/>
                    <a:pt x="200597" y="4754"/>
                    <a:pt x="202162" y="4754"/>
                  </a:cubicBezTo>
                  <a:lnTo>
                    <a:pt x="247088" y="4754"/>
                  </a:lnTo>
                  <a:cubicBezTo>
                    <a:pt x="248588" y="4754"/>
                    <a:pt x="249892" y="5992"/>
                    <a:pt x="249892" y="7555"/>
                  </a:cubicBezTo>
                  <a:lnTo>
                    <a:pt x="249892" y="171547"/>
                  </a:lnTo>
                  <a:cubicBezTo>
                    <a:pt x="249892" y="246183"/>
                    <a:pt x="205357" y="287540"/>
                    <a:pt x="133371" y="287540"/>
                  </a:cubicBezTo>
                  <a:cubicBezTo>
                    <a:pt x="61385" y="287540"/>
                    <a:pt x="16850" y="246249"/>
                    <a:pt x="16850" y="171547"/>
                  </a:cubicBezTo>
                  <a:close/>
                  <a:moveTo>
                    <a:pt x="315814" y="4754"/>
                  </a:moveTo>
                  <a:lnTo>
                    <a:pt x="362892" y="4754"/>
                  </a:lnTo>
                  <a:cubicBezTo>
                    <a:pt x="363804" y="4754"/>
                    <a:pt x="364652" y="5210"/>
                    <a:pt x="365174" y="5927"/>
                  </a:cubicBezTo>
                  <a:lnTo>
                    <a:pt x="503082" y="200529"/>
                  </a:lnTo>
                  <a:lnTo>
                    <a:pt x="503082" y="7490"/>
                  </a:lnTo>
                  <a:cubicBezTo>
                    <a:pt x="503082" y="5992"/>
                    <a:pt x="504321" y="4689"/>
                    <a:pt x="505885" y="4689"/>
                  </a:cubicBezTo>
                  <a:lnTo>
                    <a:pt x="550420" y="4689"/>
                  </a:lnTo>
                  <a:cubicBezTo>
                    <a:pt x="551920" y="4689"/>
                    <a:pt x="553224" y="5927"/>
                    <a:pt x="553224" y="7490"/>
                  </a:cubicBezTo>
                  <a:lnTo>
                    <a:pt x="553224" y="279920"/>
                  </a:lnTo>
                  <a:cubicBezTo>
                    <a:pt x="553224" y="281418"/>
                    <a:pt x="551985" y="282720"/>
                    <a:pt x="550420" y="282720"/>
                  </a:cubicBezTo>
                  <a:lnTo>
                    <a:pt x="503342" y="282720"/>
                  </a:lnTo>
                  <a:cubicBezTo>
                    <a:pt x="502429" y="282720"/>
                    <a:pt x="501582" y="282264"/>
                    <a:pt x="501060" y="281548"/>
                  </a:cubicBezTo>
                  <a:lnTo>
                    <a:pt x="363152" y="86555"/>
                  </a:lnTo>
                  <a:lnTo>
                    <a:pt x="363152" y="279985"/>
                  </a:lnTo>
                  <a:cubicBezTo>
                    <a:pt x="363152" y="281483"/>
                    <a:pt x="361913" y="282785"/>
                    <a:pt x="360349" y="282785"/>
                  </a:cubicBezTo>
                  <a:lnTo>
                    <a:pt x="315814" y="282785"/>
                  </a:lnTo>
                  <a:cubicBezTo>
                    <a:pt x="314314" y="282785"/>
                    <a:pt x="313010" y="281548"/>
                    <a:pt x="313010" y="279985"/>
                  </a:cubicBezTo>
                  <a:lnTo>
                    <a:pt x="313010" y="7555"/>
                  </a:lnTo>
                  <a:cubicBezTo>
                    <a:pt x="313010" y="6057"/>
                    <a:pt x="314249" y="4754"/>
                    <a:pt x="315814" y="4754"/>
                  </a:cubicBezTo>
                  <a:close/>
                  <a:moveTo>
                    <a:pt x="622732" y="4754"/>
                  </a:moveTo>
                  <a:lnTo>
                    <a:pt x="667267" y="4754"/>
                  </a:lnTo>
                  <a:cubicBezTo>
                    <a:pt x="668767" y="4754"/>
                    <a:pt x="670071" y="5992"/>
                    <a:pt x="670071" y="7555"/>
                  </a:cubicBezTo>
                  <a:lnTo>
                    <a:pt x="670071" y="279985"/>
                  </a:lnTo>
                  <a:cubicBezTo>
                    <a:pt x="670071" y="281483"/>
                    <a:pt x="668832" y="282785"/>
                    <a:pt x="667267" y="282785"/>
                  </a:cubicBezTo>
                  <a:lnTo>
                    <a:pt x="622732" y="282785"/>
                  </a:lnTo>
                  <a:cubicBezTo>
                    <a:pt x="621233" y="282785"/>
                    <a:pt x="619928" y="281548"/>
                    <a:pt x="619928" y="279985"/>
                  </a:cubicBezTo>
                  <a:lnTo>
                    <a:pt x="619928" y="7555"/>
                  </a:lnTo>
                  <a:cubicBezTo>
                    <a:pt x="619928" y="6057"/>
                    <a:pt x="621167" y="4754"/>
                    <a:pt x="622732" y="4754"/>
                  </a:cubicBezTo>
                  <a:close/>
                  <a:moveTo>
                    <a:pt x="711867" y="4754"/>
                  </a:moveTo>
                  <a:lnTo>
                    <a:pt x="759206" y="4754"/>
                  </a:lnTo>
                  <a:cubicBezTo>
                    <a:pt x="760379" y="4754"/>
                    <a:pt x="761423" y="5471"/>
                    <a:pt x="761814" y="6578"/>
                  </a:cubicBezTo>
                  <a:lnTo>
                    <a:pt x="841885" y="223193"/>
                  </a:lnTo>
                  <a:lnTo>
                    <a:pt x="922348" y="6578"/>
                  </a:lnTo>
                  <a:cubicBezTo>
                    <a:pt x="922739" y="5471"/>
                    <a:pt x="923782" y="4754"/>
                    <a:pt x="924956" y="4754"/>
                  </a:cubicBezTo>
                  <a:lnTo>
                    <a:pt x="972295" y="4754"/>
                  </a:lnTo>
                  <a:cubicBezTo>
                    <a:pt x="974251" y="4754"/>
                    <a:pt x="975555" y="6708"/>
                    <a:pt x="974903" y="8532"/>
                  </a:cubicBezTo>
                  <a:lnTo>
                    <a:pt x="871227" y="280962"/>
                  </a:lnTo>
                  <a:cubicBezTo>
                    <a:pt x="870836" y="282069"/>
                    <a:pt x="869793" y="282720"/>
                    <a:pt x="868619" y="282720"/>
                  </a:cubicBezTo>
                  <a:lnTo>
                    <a:pt x="815608" y="282720"/>
                  </a:lnTo>
                  <a:cubicBezTo>
                    <a:pt x="814434" y="282720"/>
                    <a:pt x="813456" y="282004"/>
                    <a:pt x="812999" y="280962"/>
                  </a:cubicBezTo>
                  <a:lnTo>
                    <a:pt x="709324" y="8532"/>
                  </a:lnTo>
                  <a:cubicBezTo>
                    <a:pt x="708607" y="6708"/>
                    <a:pt x="709976" y="4754"/>
                    <a:pt x="711932" y="4754"/>
                  </a:cubicBezTo>
                  <a:close/>
                  <a:moveTo>
                    <a:pt x="1016764" y="4754"/>
                  </a:moveTo>
                  <a:lnTo>
                    <a:pt x="1206445" y="4754"/>
                  </a:lnTo>
                  <a:cubicBezTo>
                    <a:pt x="1207944" y="4754"/>
                    <a:pt x="1209249" y="5992"/>
                    <a:pt x="1209249" y="7555"/>
                  </a:cubicBezTo>
                  <a:lnTo>
                    <a:pt x="1209249" y="48455"/>
                  </a:lnTo>
                  <a:cubicBezTo>
                    <a:pt x="1209249" y="49953"/>
                    <a:pt x="1208010" y="51256"/>
                    <a:pt x="1206445" y="51256"/>
                  </a:cubicBezTo>
                  <a:lnTo>
                    <a:pt x="1064103" y="51256"/>
                  </a:lnTo>
                  <a:lnTo>
                    <a:pt x="1064103" y="115602"/>
                  </a:lnTo>
                  <a:lnTo>
                    <a:pt x="1187796" y="115602"/>
                  </a:lnTo>
                  <a:cubicBezTo>
                    <a:pt x="1189296" y="115602"/>
                    <a:pt x="1190600" y="116839"/>
                    <a:pt x="1190600" y="118402"/>
                  </a:cubicBezTo>
                  <a:lnTo>
                    <a:pt x="1190600" y="158912"/>
                  </a:lnTo>
                  <a:cubicBezTo>
                    <a:pt x="1190600" y="160410"/>
                    <a:pt x="1189361" y="161713"/>
                    <a:pt x="1187796" y="161713"/>
                  </a:cubicBezTo>
                  <a:lnTo>
                    <a:pt x="1064103" y="161713"/>
                  </a:lnTo>
                  <a:lnTo>
                    <a:pt x="1064103" y="236349"/>
                  </a:lnTo>
                  <a:lnTo>
                    <a:pt x="1206445" y="236349"/>
                  </a:lnTo>
                  <a:cubicBezTo>
                    <a:pt x="1207944" y="236349"/>
                    <a:pt x="1209249" y="237587"/>
                    <a:pt x="1209249" y="239150"/>
                  </a:cubicBezTo>
                  <a:lnTo>
                    <a:pt x="1209249" y="280050"/>
                  </a:lnTo>
                  <a:cubicBezTo>
                    <a:pt x="1209249" y="281548"/>
                    <a:pt x="1208010" y="282850"/>
                    <a:pt x="1206445" y="282850"/>
                  </a:cubicBezTo>
                  <a:lnTo>
                    <a:pt x="1016764" y="282850"/>
                  </a:lnTo>
                  <a:cubicBezTo>
                    <a:pt x="1015265" y="282850"/>
                    <a:pt x="1013960" y="281613"/>
                    <a:pt x="1013960" y="280050"/>
                  </a:cubicBezTo>
                  <a:lnTo>
                    <a:pt x="1013960" y="7620"/>
                  </a:lnTo>
                  <a:cubicBezTo>
                    <a:pt x="1013960" y="6122"/>
                    <a:pt x="1015199" y="4819"/>
                    <a:pt x="1016764" y="4819"/>
                  </a:cubicBezTo>
                  <a:close/>
                  <a:moveTo>
                    <a:pt x="1266042" y="7555"/>
                  </a:moveTo>
                  <a:cubicBezTo>
                    <a:pt x="1266042" y="6057"/>
                    <a:pt x="1267281" y="4754"/>
                    <a:pt x="1268846" y="4754"/>
                  </a:cubicBezTo>
                  <a:lnTo>
                    <a:pt x="1381780" y="4754"/>
                  </a:lnTo>
                  <a:cubicBezTo>
                    <a:pt x="1441834" y="4754"/>
                    <a:pt x="1479587" y="38491"/>
                    <a:pt x="1479587" y="92547"/>
                  </a:cubicBezTo>
                  <a:cubicBezTo>
                    <a:pt x="1479587" y="136638"/>
                    <a:pt x="1454157" y="167183"/>
                    <a:pt x="1411579" y="176757"/>
                  </a:cubicBezTo>
                  <a:lnTo>
                    <a:pt x="1488520" y="278357"/>
                  </a:lnTo>
                  <a:cubicBezTo>
                    <a:pt x="1489889" y="280180"/>
                    <a:pt x="1488586" y="282785"/>
                    <a:pt x="1486303" y="282785"/>
                  </a:cubicBezTo>
                  <a:lnTo>
                    <a:pt x="1432445" y="282785"/>
                  </a:lnTo>
                  <a:cubicBezTo>
                    <a:pt x="1431532" y="282785"/>
                    <a:pt x="1430749" y="282394"/>
                    <a:pt x="1430227" y="281678"/>
                  </a:cubicBezTo>
                  <a:lnTo>
                    <a:pt x="1355111" y="179948"/>
                  </a:lnTo>
                  <a:lnTo>
                    <a:pt x="1316119" y="179948"/>
                  </a:lnTo>
                  <a:lnTo>
                    <a:pt x="1316119" y="280050"/>
                  </a:lnTo>
                  <a:cubicBezTo>
                    <a:pt x="1316119" y="281548"/>
                    <a:pt x="1314880" y="282850"/>
                    <a:pt x="1313315" y="282850"/>
                  </a:cubicBezTo>
                  <a:lnTo>
                    <a:pt x="1268781" y="282850"/>
                  </a:lnTo>
                  <a:cubicBezTo>
                    <a:pt x="1267281" y="282850"/>
                    <a:pt x="1265977" y="281613"/>
                    <a:pt x="1265977" y="280050"/>
                  </a:cubicBezTo>
                  <a:lnTo>
                    <a:pt x="1265977" y="7620"/>
                  </a:lnTo>
                  <a:close/>
                  <a:moveTo>
                    <a:pt x="1376955" y="133447"/>
                  </a:moveTo>
                  <a:cubicBezTo>
                    <a:pt x="1411513" y="133447"/>
                    <a:pt x="1427880" y="118728"/>
                    <a:pt x="1427880" y="92547"/>
                  </a:cubicBezTo>
                  <a:cubicBezTo>
                    <a:pt x="1427880" y="66365"/>
                    <a:pt x="1411579" y="51646"/>
                    <a:pt x="1376955" y="51646"/>
                  </a:cubicBezTo>
                  <a:lnTo>
                    <a:pt x="1316119" y="51646"/>
                  </a:lnTo>
                  <a:lnTo>
                    <a:pt x="1316119" y="133447"/>
                  </a:lnTo>
                  <a:lnTo>
                    <a:pt x="1376955" y="133447"/>
                  </a:lnTo>
                  <a:close/>
                  <a:moveTo>
                    <a:pt x="1521319" y="248398"/>
                  </a:moveTo>
                  <a:lnTo>
                    <a:pt x="1547139" y="213489"/>
                  </a:lnTo>
                  <a:cubicBezTo>
                    <a:pt x="1548052" y="212252"/>
                    <a:pt x="1549748" y="212056"/>
                    <a:pt x="1550986" y="212903"/>
                  </a:cubicBezTo>
                  <a:cubicBezTo>
                    <a:pt x="1578437" y="232832"/>
                    <a:pt x="1605497" y="241820"/>
                    <a:pt x="1631058" y="241820"/>
                  </a:cubicBezTo>
                  <a:cubicBezTo>
                    <a:pt x="1664833" y="241820"/>
                    <a:pt x="1683939" y="225929"/>
                    <a:pt x="1683939" y="204111"/>
                  </a:cubicBezTo>
                  <a:cubicBezTo>
                    <a:pt x="1683939" y="187047"/>
                    <a:pt x="1672397" y="175129"/>
                    <a:pt x="1642208" y="167965"/>
                  </a:cubicBezTo>
                  <a:lnTo>
                    <a:pt x="1593304" y="156437"/>
                  </a:lnTo>
                  <a:cubicBezTo>
                    <a:pt x="1549160" y="145691"/>
                    <a:pt x="1524904" y="120291"/>
                    <a:pt x="1524904" y="83364"/>
                  </a:cubicBezTo>
                  <a:cubicBezTo>
                    <a:pt x="1524904" y="34909"/>
                    <a:pt x="1565071" y="0"/>
                    <a:pt x="1627080" y="0"/>
                  </a:cubicBezTo>
                  <a:cubicBezTo>
                    <a:pt x="1664638" y="0"/>
                    <a:pt x="1700761" y="12830"/>
                    <a:pt x="1726843" y="36993"/>
                  </a:cubicBezTo>
                  <a:cubicBezTo>
                    <a:pt x="1727952" y="38035"/>
                    <a:pt x="1728017" y="39858"/>
                    <a:pt x="1726974" y="40965"/>
                  </a:cubicBezTo>
                  <a:lnTo>
                    <a:pt x="1698088" y="71901"/>
                  </a:lnTo>
                  <a:cubicBezTo>
                    <a:pt x="1697045" y="73008"/>
                    <a:pt x="1695350" y="73008"/>
                    <a:pt x="1694241" y="72031"/>
                  </a:cubicBezTo>
                  <a:cubicBezTo>
                    <a:pt x="1673310" y="53470"/>
                    <a:pt x="1650162" y="45264"/>
                    <a:pt x="1626298" y="45264"/>
                  </a:cubicBezTo>
                  <a:cubicBezTo>
                    <a:pt x="1593304" y="45264"/>
                    <a:pt x="1575373" y="60374"/>
                    <a:pt x="1575373" y="80238"/>
                  </a:cubicBezTo>
                  <a:cubicBezTo>
                    <a:pt x="1575373" y="96129"/>
                    <a:pt x="1586132" y="106875"/>
                    <a:pt x="1617886" y="114365"/>
                  </a:cubicBezTo>
                  <a:lnTo>
                    <a:pt x="1666790" y="125892"/>
                  </a:lnTo>
                  <a:cubicBezTo>
                    <a:pt x="1712107" y="137029"/>
                    <a:pt x="1734799" y="161647"/>
                    <a:pt x="1734799" y="200529"/>
                  </a:cubicBezTo>
                  <a:cubicBezTo>
                    <a:pt x="1734799" y="252566"/>
                    <a:pt x="1695415" y="287474"/>
                    <a:pt x="1629428" y="287474"/>
                  </a:cubicBezTo>
                  <a:cubicBezTo>
                    <a:pt x="1589457" y="287474"/>
                    <a:pt x="1550986" y="274970"/>
                    <a:pt x="1521840" y="252240"/>
                  </a:cubicBezTo>
                  <a:cubicBezTo>
                    <a:pt x="1520666" y="251329"/>
                    <a:pt x="1520406" y="249570"/>
                    <a:pt x="1521319" y="248333"/>
                  </a:cubicBezTo>
                  <a:close/>
                  <a:moveTo>
                    <a:pt x="1783702" y="4754"/>
                  </a:moveTo>
                  <a:lnTo>
                    <a:pt x="1828237" y="4754"/>
                  </a:lnTo>
                  <a:cubicBezTo>
                    <a:pt x="1829736" y="4754"/>
                    <a:pt x="1831041" y="5992"/>
                    <a:pt x="1831041" y="7555"/>
                  </a:cubicBezTo>
                  <a:lnTo>
                    <a:pt x="1831041" y="279985"/>
                  </a:lnTo>
                  <a:cubicBezTo>
                    <a:pt x="1831041" y="281483"/>
                    <a:pt x="1829802" y="282785"/>
                    <a:pt x="1828237" y="282785"/>
                  </a:cubicBezTo>
                  <a:lnTo>
                    <a:pt x="1783702" y="282785"/>
                  </a:lnTo>
                  <a:cubicBezTo>
                    <a:pt x="1782202" y="282785"/>
                    <a:pt x="1780898" y="281548"/>
                    <a:pt x="1780898" y="279985"/>
                  </a:cubicBezTo>
                  <a:lnTo>
                    <a:pt x="1780898" y="7555"/>
                  </a:lnTo>
                  <a:cubicBezTo>
                    <a:pt x="1780898" y="6057"/>
                    <a:pt x="1782137" y="4754"/>
                    <a:pt x="1783702" y="4754"/>
                  </a:cubicBezTo>
                  <a:close/>
                  <a:moveTo>
                    <a:pt x="1961450" y="51646"/>
                  </a:moveTo>
                  <a:lnTo>
                    <a:pt x="1875966" y="51646"/>
                  </a:lnTo>
                  <a:cubicBezTo>
                    <a:pt x="1874467" y="51646"/>
                    <a:pt x="1873163" y="50409"/>
                    <a:pt x="1873163" y="48846"/>
                  </a:cubicBezTo>
                  <a:lnTo>
                    <a:pt x="1873163" y="7555"/>
                  </a:lnTo>
                  <a:cubicBezTo>
                    <a:pt x="1873163" y="6057"/>
                    <a:pt x="1874401" y="4754"/>
                    <a:pt x="1875966" y="4754"/>
                  </a:cubicBezTo>
                  <a:lnTo>
                    <a:pt x="2097467" y="4754"/>
                  </a:lnTo>
                  <a:cubicBezTo>
                    <a:pt x="2098967" y="4754"/>
                    <a:pt x="2100271" y="5992"/>
                    <a:pt x="2100271" y="7555"/>
                  </a:cubicBezTo>
                  <a:lnTo>
                    <a:pt x="2100271" y="48846"/>
                  </a:lnTo>
                  <a:cubicBezTo>
                    <a:pt x="2100271" y="50344"/>
                    <a:pt x="2099032" y="51646"/>
                    <a:pt x="2097467" y="51646"/>
                  </a:cubicBezTo>
                  <a:lnTo>
                    <a:pt x="2011984" y="51646"/>
                  </a:lnTo>
                  <a:lnTo>
                    <a:pt x="2011984" y="279985"/>
                  </a:lnTo>
                  <a:cubicBezTo>
                    <a:pt x="2011984" y="281483"/>
                    <a:pt x="2010745" y="282785"/>
                    <a:pt x="2009180" y="282785"/>
                  </a:cubicBezTo>
                  <a:lnTo>
                    <a:pt x="1964254" y="282785"/>
                  </a:lnTo>
                  <a:cubicBezTo>
                    <a:pt x="1962754" y="282785"/>
                    <a:pt x="1961450" y="281548"/>
                    <a:pt x="1961450" y="279985"/>
                  </a:cubicBezTo>
                  <a:lnTo>
                    <a:pt x="1961450" y="51646"/>
                  </a:lnTo>
                  <a:close/>
                  <a:moveTo>
                    <a:pt x="2225464" y="173566"/>
                  </a:moveTo>
                  <a:lnTo>
                    <a:pt x="2125440" y="8988"/>
                  </a:lnTo>
                  <a:cubicBezTo>
                    <a:pt x="2124332" y="7164"/>
                    <a:pt x="2125635" y="4754"/>
                    <a:pt x="2127787" y="4754"/>
                  </a:cubicBezTo>
                  <a:lnTo>
                    <a:pt x="2177734" y="4754"/>
                  </a:lnTo>
                  <a:cubicBezTo>
                    <a:pt x="2178712" y="4754"/>
                    <a:pt x="2179625" y="5275"/>
                    <a:pt x="2180081" y="6122"/>
                  </a:cubicBezTo>
                  <a:lnTo>
                    <a:pt x="2250828" y="123548"/>
                  </a:lnTo>
                  <a:lnTo>
                    <a:pt x="2321184" y="6187"/>
                  </a:lnTo>
                  <a:cubicBezTo>
                    <a:pt x="2321706" y="5340"/>
                    <a:pt x="2322618" y="4819"/>
                    <a:pt x="2323531" y="4819"/>
                  </a:cubicBezTo>
                  <a:lnTo>
                    <a:pt x="2373478" y="4819"/>
                  </a:lnTo>
                  <a:cubicBezTo>
                    <a:pt x="2375630" y="4819"/>
                    <a:pt x="2377000" y="7164"/>
                    <a:pt x="2375826" y="9053"/>
                  </a:cubicBezTo>
                  <a:lnTo>
                    <a:pt x="2275802" y="173631"/>
                  </a:lnTo>
                  <a:lnTo>
                    <a:pt x="2275802" y="280050"/>
                  </a:lnTo>
                  <a:cubicBezTo>
                    <a:pt x="2275802" y="281548"/>
                    <a:pt x="2274563" y="282850"/>
                    <a:pt x="2272998" y="282850"/>
                  </a:cubicBezTo>
                  <a:lnTo>
                    <a:pt x="2228072" y="282850"/>
                  </a:lnTo>
                  <a:cubicBezTo>
                    <a:pt x="2226572" y="282850"/>
                    <a:pt x="2225268" y="281613"/>
                    <a:pt x="2225268" y="280050"/>
                  </a:cubicBezTo>
                  <a:lnTo>
                    <a:pt x="2225268" y="173631"/>
                  </a:lnTo>
                  <a:close/>
                  <a:moveTo>
                    <a:pt x="2114" y="612007"/>
                  </a:moveTo>
                  <a:cubicBezTo>
                    <a:pt x="2114" y="528187"/>
                    <a:pt x="65363" y="468269"/>
                    <a:pt x="145630" y="468269"/>
                  </a:cubicBezTo>
                  <a:cubicBezTo>
                    <a:pt x="225896" y="468269"/>
                    <a:pt x="288754" y="528252"/>
                    <a:pt x="288754" y="612007"/>
                  </a:cubicBezTo>
                  <a:cubicBezTo>
                    <a:pt x="288754" y="695761"/>
                    <a:pt x="225505" y="755744"/>
                    <a:pt x="145630" y="755744"/>
                  </a:cubicBezTo>
                  <a:cubicBezTo>
                    <a:pt x="65754" y="755744"/>
                    <a:pt x="2114" y="695761"/>
                    <a:pt x="2114" y="612007"/>
                  </a:cubicBezTo>
                  <a:close/>
                  <a:moveTo>
                    <a:pt x="145630" y="708526"/>
                  </a:moveTo>
                  <a:cubicBezTo>
                    <a:pt x="197337" y="708526"/>
                    <a:pt x="237046" y="670426"/>
                    <a:pt x="237046" y="612007"/>
                  </a:cubicBezTo>
                  <a:cubicBezTo>
                    <a:pt x="237046" y="553587"/>
                    <a:pt x="197272" y="515487"/>
                    <a:pt x="145630" y="515487"/>
                  </a:cubicBezTo>
                  <a:cubicBezTo>
                    <a:pt x="93987" y="515487"/>
                    <a:pt x="53756" y="553587"/>
                    <a:pt x="53756" y="612007"/>
                  </a:cubicBezTo>
                  <a:cubicBezTo>
                    <a:pt x="53756" y="670426"/>
                    <a:pt x="93531" y="708526"/>
                    <a:pt x="145630" y="708526"/>
                  </a:cubicBezTo>
                  <a:close/>
                  <a:moveTo>
                    <a:pt x="343200" y="473024"/>
                  </a:moveTo>
                  <a:lnTo>
                    <a:pt x="532880" y="473024"/>
                  </a:lnTo>
                  <a:cubicBezTo>
                    <a:pt x="534380" y="473024"/>
                    <a:pt x="535684" y="474261"/>
                    <a:pt x="535684" y="475824"/>
                  </a:cubicBezTo>
                  <a:lnTo>
                    <a:pt x="535684" y="516725"/>
                  </a:lnTo>
                  <a:cubicBezTo>
                    <a:pt x="535684" y="518223"/>
                    <a:pt x="534445" y="519525"/>
                    <a:pt x="532880" y="519525"/>
                  </a:cubicBezTo>
                  <a:lnTo>
                    <a:pt x="390538" y="519525"/>
                  </a:lnTo>
                  <a:lnTo>
                    <a:pt x="390538" y="592599"/>
                  </a:lnTo>
                  <a:lnTo>
                    <a:pt x="520948" y="592599"/>
                  </a:lnTo>
                  <a:cubicBezTo>
                    <a:pt x="522447" y="592599"/>
                    <a:pt x="523752" y="593836"/>
                    <a:pt x="523752" y="595399"/>
                  </a:cubicBezTo>
                  <a:lnTo>
                    <a:pt x="523752" y="636299"/>
                  </a:lnTo>
                  <a:cubicBezTo>
                    <a:pt x="523752" y="637797"/>
                    <a:pt x="522513" y="639100"/>
                    <a:pt x="520948" y="639100"/>
                  </a:cubicBezTo>
                  <a:lnTo>
                    <a:pt x="390538" y="639100"/>
                  </a:lnTo>
                  <a:lnTo>
                    <a:pt x="390538" y="748319"/>
                  </a:lnTo>
                  <a:cubicBezTo>
                    <a:pt x="390538" y="749817"/>
                    <a:pt x="389299" y="751120"/>
                    <a:pt x="387735" y="751120"/>
                  </a:cubicBezTo>
                  <a:lnTo>
                    <a:pt x="343200" y="751120"/>
                  </a:lnTo>
                  <a:cubicBezTo>
                    <a:pt x="341700" y="751120"/>
                    <a:pt x="340396" y="749882"/>
                    <a:pt x="340396" y="748319"/>
                  </a:cubicBezTo>
                  <a:lnTo>
                    <a:pt x="340396" y="475889"/>
                  </a:lnTo>
                  <a:cubicBezTo>
                    <a:pt x="340396" y="474392"/>
                    <a:pt x="341635" y="473089"/>
                    <a:pt x="343200" y="473089"/>
                  </a:cubicBezTo>
                  <a:close/>
                  <a:moveTo>
                    <a:pt x="768921" y="473024"/>
                  </a:moveTo>
                  <a:lnTo>
                    <a:pt x="822780" y="473024"/>
                  </a:lnTo>
                  <a:cubicBezTo>
                    <a:pt x="823954" y="473024"/>
                    <a:pt x="824932" y="473740"/>
                    <a:pt x="825389" y="474782"/>
                  </a:cubicBezTo>
                  <a:lnTo>
                    <a:pt x="931803" y="747212"/>
                  </a:lnTo>
                  <a:cubicBezTo>
                    <a:pt x="932520" y="749036"/>
                    <a:pt x="931150" y="750990"/>
                    <a:pt x="929194" y="750990"/>
                  </a:cubicBezTo>
                  <a:lnTo>
                    <a:pt x="881856" y="750990"/>
                  </a:lnTo>
                  <a:cubicBezTo>
                    <a:pt x="880682" y="750990"/>
                    <a:pt x="879704" y="750273"/>
                    <a:pt x="879248" y="749231"/>
                  </a:cubicBezTo>
                  <a:lnTo>
                    <a:pt x="855252" y="686708"/>
                  </a:lnTo>
                  <a:lnTo>
                    <a:pt x="735993" y="686708"/>
                  </a:lnTo>
                  <a:lnTo>
                    <a:pt x="711997" y="749231"/>
                  </a:lnTo>
                  <a:cubicBezTo>
                    <a:pt x="711606" y="750273"/>
                    <a:pt x="710563" y="750990"/>
                    <a:pt x="709389" y="750990"/>
                  </a:cubicBezTo>
                  <a:lnTo>
                    <a:pt x="662507" y="750990"/>
                  </a:lnTo>
                  <a:cubicBezTo>
                    <a:pt x="660551" y="750990"/>
                    <a:pt x="659247" y="749036"/>
                    <a:pt x="659899" y="747212"/>
                  </a:cubicBezTo>
                  <a:lnTo>
                    <a:pt x="766248" y="474782"/>
                  </a:lnTo>
                  <a:cubicBezTo>
                    <a:pt x="766639" y="473740"/>
                    <a:pt x="767682" y="473024"/>
                    <a:pt x="768856" y="473024"/>
                  </a:cubicBezTo>
                  <a:close/>
                  <a:moveTo>
                    <a:pt x="839016" y="643398"/>
                  </a:moveTo>
                  <a:lnTo>
                    <a:pt x="795655" y="530206"/>
                  </a:lnTo>
                  <a:lnTo>
                    <a:pt x="752294" y="643398"/>
                  </a:lnTo>
                  <a:lnTo>
                    <a:pt x="838951" y="643398"/>
                  </a:lnTo>
                  <a:close/>
                  <a:moveTo>
                    <a:pt x="970990" y="475824"/>
                  </a:moveTo>
                  <a:cubicBezTo>
                    <a:pt x="970990" y="474326"/>
                    <a:pt x="972229" y="473024"/>
                    <a:pt x="973794" y="473024"/>
                  </a:cubicBezTo>
                  <a:lnTo>
                    <a:pt x="1081969" y="473024"/>
                  </a:lnTo>
                  <a:cubicBezTo>
                    <a:pt x="1143979" y="473024"/>
                    <a:pt x="1181732" y="506369"/>
                    <a:pt x="1181732" y="561598"/>
                  </a:cubicBezTo>
                  <a:cubicBezTo>
                    <a:pt x="1181732" y="616826"/>
                    <a:pt x="1143979" y="650562"/>
                    <a:pt x="1081969" y="650562"/>
                  </a:cubicBezTo>
                  <a:lnTo>
                    <a:pt x="1021133" y="650562"/>
                  </a:lnTo>
                  <a:lnTo>
                    <a:pt x="1021133" y="748254"/>
                  </a:lnTo>
                  <a:cubicBezTo>
                    <a:pt x="1021133" y="749752"/>
                    <a:pt x="1019894" y="751055"/>
                    <a:pt x="1018329" y="751055"/>
                  </a:cubicBezTo>
                  <a:lnTo>
                    <a:pt x="973794" y="751055"/>
                  </a:lnTo>
                  <a:cubicBezTo>
                    <a:pt x="972295" y="751055"/>
                    <a:pt x="970990" y="749817"/>
                    <a:pt x="970990" y="748254"/>
                  </a:cubicBezTo>
                  <a:lnTo>
                    <a:pt x="970990" y="475824"/>
                  </a:lnTo>
                  <a:close/>
                  <a:moveTo>
                    <a:pt x="1077926" y="603736"/>
                  </a:moveTo>
                  <a:cubicBezTo>
                    <a:pt x="1113724" y="603736"/>
                    <a:pt x="1130416" y="589017"/>
                    <a:pt x="1130416" y="561663"/>
                  </a:cubicBezTo>
                  <a:cubicBezTo>
                    <a:pt x="1130416" y="534309"/>
                    <a:pt x="1113724" y="519981"/>
                    <a:pt x="1077926" y="519981"/>
                  </a:cubicBezTo>
                  <a:lnTo>
                    <a:pt x="1021068" y="519981"/>
                  </a:lnTo>
                  <a:lnTo>
                    <a:pt x="1021068" y="603801"/>
                  </a:lnTo>
                  <a:lnTo>
                    <a:pt x="1077926" y="603801"/>
                  </a:lnTo>
                  <a:close/>
                  <a:moveTo>
                    <a:pt x="1232200" y="475824"/>
                  </a:moveTo>
                  <a:cubicBezTo>
                    <a:pt x="1232200" y="474326"/>
                    <a:pt x="1233439" y="473024"/>
                    <a:pt x="1235005" y="473024"/>
                  </a:cubicBezTo>
                  <a:lnTo>
                    <a:pt x="1343179" y="473024"/>
                  </a:lnTo>
                  <a:cubicBezTo>
                    <a:pt x="1405189" y="473024"/>
                    <a:pt x="1442942" y="506369"/>
                    <a:pt x="1442942" y="561598"/>
                  </a:cubicBezTo>
                  <a:cubicBezTo>
                    <a:pt x="1442942" y="616826"/>
                    <a:pt x="1405189" y="650562"/>
                    <a:pt x="1343179" y="650562"/>
                  </a:cubicBezTo>
                  <a:lnTo>
                    <a:pt x="1282343" y="650562"/>
                  </a:lnTo>
                  <a:lnTo>
                    <a:pt x="1282343" y="748254"/>
                  </a:lnTo>
                  <a:cubicBezTo>
                    <a:pt x="1282343" y="749752"/>
                    <a:pt x="1281104" y="751055"/>
                    <a:pt x="1279539" y="751055"/>
                  </a:cubicBezTo>
                  <a:lnTo>
                    <a:pt x="1235005" y="751055"/>
                  </a:lnTo>
                  <a:cubicBezTo>
                    <a:pt x="1233505" y="751055"/>
                    <a:pt x="1232200" y="749817"/>
                    <a:pt x="1232200" y="748254"/>
                  </a:cubicBezTo>
                  <a:lnTo>
                    <a:pt x="1232200" y="475824"/>
                  </a:lnTo>
                  <a:close/>
                  <a:moveTo>
                    <a:pt x="1339136" y="603736"/>
                  </a:moveTo>
                  <a:cubicBezTo>
                    <a:pt x="1374934" y="603736"/>
                    <a:pt x="1391626" y="589017"/>
                    <a:pt x="1391626" y="561663"/>
                  </a:cubicBezTo>
                  <a:cubicBezTo>
                    <a:pt x="1391626" y="534309"/>
                    <a:pt x="1374934" y="519981"/>
                    <a:pt x="1339136" y="519981"/>
                  </a:cubicBezTo>
                  <a:lnTo>
                    <a:pt x="1282278" y="519981"/>
                  </a:lnTo>
                  <a:lnTo>
                    <a:pt x="1282278" y="603801"/>
                  </a:lnTo>
                  <a:lnTo>
                    <a:pt x="1339136" y="603801"/>
                  </a:lnTo>
                  <a:close/>
                  <a:moveTo>
                    <a:pt x="1496149" y="473089"/>
                  </a:moveTo>
                  <a:lnTo>
                    <a:pt x="1540684" y="473089"/>
                  </a:lnTo>
                  <a:cubicBezTo>
                    <a:pt x="1542184" y="473089"/>
                    <a:pt x="1543488" y="474326"/>
                    <a:pt x="1543488" y="475889"/>
                  </a:cubicBezTo>
                  <a:lnTo>
                    <a:pt x="1543488" y="704228"/>
                  </a:lnTo>
                  <a:lnTo>
                    <a:pt x="1674289" y="704228"/>
                  </a:lnTo>
                  <a:cubicBezTo>
                    <a:pt x="1675788" y="704228"/>
                    <a:pt x="1677092" y="705465"/>
                    <a:pt x="1677092" y="707028"/>
                  </a:cubicBezTo>
                  <a:lnTo>
                    <a:pt x="1677092" y="748319"/>
                  </a:lnTo>
                  <a:cubicBezTo>
                    <a:pt x="1677092" y="749817"/>
                    <a:pt x="1675853" y="751120"/>
                    <a:pt x="1674289" y="751120"/>
                  </a:cubicBezTo>
                  <a:lnTo>
                    <a:pt x="1493345" y="751120"/>
                  </a:lnTo>
                  <a:lnTo>
                    <a:pt x="1493345" y="475889"/>
                  </a:lnTo>
                  <a:cubicBezTo>
                    <a:pt x="1493345" y="474392"/>
                    <a:pt x="1494584" y="473089"/>
                    <a:pt x="1496149" y="473089"/>
                  </a:cubicBezTo>
                  <a:close/>
                  <a:moveTo>
                    <a:pt x="1727169" y="473089"/>
                  </a:moveTo>
                  <a:lnTo>
                    <a:pt x="1771704" y="473089"/>
                  </a:lnTo>
                  <a:cubicBezTo>
                    <a:pt x="1773204" y="473089"/>
                    <a:pt x="1774508" y="474326"/>
                    <a:pt x="1774508" y="475889"/>
                  </a:cubicBezTo>
                  <a:lnTo>
                    <a:pt x="1774508" y="748319"/>
                  </a:lnTo>
                  <a:cubicBezTo>
                    <a:pt x="1774508" y="749817"/>
                    <a:pt x="1773269" y="751120"/>
                    <a:pt x="1771704" y="751120"/>
                  </a:cubicBezTo>
                  <a:lnTo>
                    <a:pt x="1727169" y="751120"/>
                  </a:lnTo>
                  <a:cubicBezTo>
                    <a:pt x="1725670" y="751120"/>
                    <a:pt x="1724365" y="749882"/>
                    <a:pt x="1724365" y="748319"/>
                  </a:cubicBezTo>
                  <a:lnTo>
                    <a:pt x="1724365" y="475889"/>
                  </a:lnTo>
                  <a:cubicBezTo>
                    <a:pt x="1724365" y="474392"/>
                    <a:pt x="1725605" y="473089"/>
                    <a:pt x="1727169" y="473089"/>
                  </a:cubicBezTo>
                  <a:close/>
                  <a:moveTo>
                    <a:pt x="1844082" y="473089"/>
                  </a:moveTo>
                  <a:lnTo>
                    <a:pt x="2033762" y="473089"/>
                  </a:lnTo>
                  <a:cubicBezTo>
                    <a:pt x="2035262" y="473089"/>
                    <a:pt x="2036565" y="474326"/>
                    <a:pt x="2036565" y="475889"/>
                  </a:cubicBezTo>
                  <a:lnTo>
                    <a:pt x="2036565" y="516790"/>
                  </a:lnTo>
                  <a:cubicBezTo>
                    <a:pt x="2036565" y="518288"/>
                    <a:pt x="2035327" y="519590"/>
                    <a:pt x="2033762" y="519590"/>
                  </a:cubicBezTo>
                  <a:lnTo>
                    <a:pt x="1891420" y="519590"/>
                  </a:lnTo>
                  <a:lnTo>
                    <a:pt x="1891420" y="583937"/>
                  </a:lnTo>
                  <a:lnTo>
                    <a:pt x="2015114" y="583937"/>
                  </a:lnTo>
                  <a:cubicBezTo>
                    <a:pt x="2016613" y="583937"/>
                    <a:pt x="2017917" y="585174"/>
                    <a:pt x="2017917" y="586737"/>
                  </a:cubicBezTo>
                  <a:lnTo>
                    <a:pt x="2017917" y="627247"/>
                  </a:lnTo>
                  <a:cubicBezTo>
                    <a:pt x="2017917" y="628745"/>
                    <a:pt x="2016678" y="630047"/>
                    <a:pt x="2015114" y="630047"/>
                  </a:cubicBezTo>
                  <a:lnTo>
                    <a:pt x="1891420" y="630047"/>
                  </a:lnTo>
                  <a:lnTo>
                    <a:pt x="1891420" y="704684"/>
                  </a:lnTo>
                  <a:lnTo>
                    <a:pt x="2033762" y="704684"/>
                  </a:lnTo>
                  <a:cubicBezTo>
                    <a:pt x="2035262" y="704684"/>
                    <a:pt x="2036565" y="705921"/>
                    <a:pt x="2036565" y="707484"/>
                  </a:cubicBezTo>
                  <a:lnTo>
                    <a:pt x="2036565" y="748384"/>
                  </a:lnTo>
                  <a:cubicBezTo>
                    <a:pt x="2036565" y="749882"/>
                    <a:pt x="2035327" y="751185"/>
                    <a:pt x="2033762" y="751185"/>
                  </a:cubicBezTo>
                  <a:lnTo>
                    <a:pt x="1844082" y="751185"/>
                  </a:lnTo>
                  <a:cubicBezTo>
                    <a:pt x="1842581" y="751185"/>
                    <a:pt x="1841278" y="749948"/>
                    <a:pt x="1841278" y="748384"/>
                  </a:cubicBezTo>
                  <a:lnTo>
                    <a:pt x="1841278" y="475955"/>
                  </a:lnTo>
                  <a:cubicBezTo>
                    <a:pt x="1841278" y="474457"/>
                    <a:pt x="1842516" y="473154"/>
                    <a:pt x="1844082" y="473154"/>
                  </a:cubicBezTo>
                  <a:close/>
                  <a:moveTo>
                    <a:pt x="2093359" y="475889"/>
                  </a:moveTo>
                  <a:cubicBezTo>
                    <a:pt x="2093359" y="474392"/>
                    <a:pt x="2094598" y="473089"/>
                    <a:pt x="2096163" y="473089"/>
                  </a:cubicBezTo>
                  <a:lnTo>
                    <a:pt x="2183276" y="473089"/>
                  </a:lnTo>
                  <a:cubicBezTo>
                    <a:pt x="2266804" y="473089"/>
                    <a:pt x="2326401" y="525908"/>
                    <a:pt x="2326401" y="612072"/>
                  </a:cubicBezTo>
                  <a:cubicBezTo>
                    <a:pt x="2326401" y="698236"/>
                    <a:pt x="2266738" y="751055"/>
                    <a:pt x="2183276" y="751055"/>
                  </a:cubicBezTo>
                  <a:lnTo>
                    <a:pt x="2096163" y="751055"/>
                  </a:lnTo>
                  <a:cubicBezTo>
                    <a:pt x="2094663" y="751055"/>
                    <a:pt x="2093359" y="749817"/>
                    <a:pt x="2093359" y="748254"/>
                  </a:cubicBezTo>
                  <a:lnTo>
                    <a:pt x="2093359" y="475824"/>
                  </a:lnTo>
                  <a:close/>
                  <a:moveTo>
                    <a:pt x="2180798" y="704228"/>
                  </a:moveTo>
                  <a:cubicBezTo>
                    <a:pt x="2238440" y="704228"/>
                    <a:pt x="2274628" y="672055"/>
                    <a:pt x="2274628" y="612072"/>
                  </a:cubicBezTo>
                  <a:cubicBezTo>
                    <a:pt x="2274628" y="552089"/>
                    <a:pt x="2238440" y="519916"/>
                    <a:pt x="2180798" y="519916"/>
                  </a:cubicBezTo>
                  <a:lnTo>
                    <a:pt x="2143436" y="519916"/>
                  </a:lnTo>
                  <a:lnTo>
                    <a:pt x="2143436" y="704163"/>
                  </a:lnTo>
                  <a:lnTo>
                    <a:pt x="2180798" y="704163"/>
                  </a:lnTo>
                  <a:close/>
                  <a:moveTo>
                    <a:pt x="549" y="1184937"/>
                  </a:moveTo>
                  <a:lnTo>
                    <a:pt x="26370" y="1150028"/>
                  </a:lnTo>
                  <a:cubicBezTo>
                    <a:pt x="27283" y="1148791"/>
                    <a:pt x="28978" y="1148595"/>
                    <a:pt x="30217" y="1149442"/>
                  </a:cubicBezTo>
                  <a:cubicBezTo>
                    <a:pt x="57668" y="1169371"/>
                    <a:pt x="84728" y="1178359"/>
                    <a:pt x="110288" y="1178359"/>
                  </a:cubicBezTo>
                  <a:cubicBezTo>
                    <a:pt x="144065" y="1178359"/>
                    <a:pt x="163170" y="1162468"/>
                    <a:pt x="163170" y="1140650"/>
                  </a:cubicBezTo>
                  <a:cubicBezTo>
                    <a:pt x="163170" y="1123586"/>
                    <a:pt x="151628" y="1111668"/>
                    <a:pt x="121438" y="1104504"/>
                  </a:cubicBezTo>
                  <a:lnTo>
                    <a:pt x="72535" y="1092976"/>
                  </a:lnTo>
                  <a:cubicBezTo>
                    <a:pt x="28391" y="1082230"/>
                    <a:pt x="4135" y="1056830"/>
                    <a:pt x="4135" y="1019903"/>
                  </a:cubicBezTo>
                  <a:cubicBezTo>
                    <a:pt x="4135" y="971447"/>
                    <a:pt x="44301" y="936539"/>
                    <a:pt x="106311" y="936539"/>
                  </a:cubicBezTo>
                  <a:cubicBezTo>
                    <a:pt x="143869" y="936539"/>
                    <a:pt x="179992" y="949369"/>
                    <a:pt x="206074" y="973532"/>
                  </a:cubicBezTo>
                  <a:cubicBezTo>
                    <a:pt x="207183" y="974574"/>
                    <a:pt x="207248" y="976397"/>
                    <a:pt x="206205" y="977504"/>
                  </a:cubicBezTo>
                  <a:lnTo>
                    <a:pt x="177319" y="1008440"/>
                  </a:lnTo>
                  <a:cubicBezTo>
                    <a:pt x="176276" y="1009547"/>
                    <a:pt x="174580" y="1009547"/>
                    <a:pt x="173472" y="1008570"/>
                  </a:cubicBezTo>
                  <a:cubicBezTo>
                    <a:pt x="152541" y="990009"/>
                    <a:pt x="129394" y="981803"/>
                    <a:pt x="105528" y="981803"/>
                  </a:cubicBezTo>
                  <a:cubicBezTo>
                    <a:pt x="72535" y="981803"/>
                    <a:pt x="54604" y="996912"/>
                    <a:pt x="54604" y="1016777"/>
                  </a:cubicBezTo>
                  <a:cubicBezTo>
                    <a:pt x="54604" y="1032668"/>
                    <a:pt x="65363" y="1043414"/>
                    <a:pt x="97117" y="1050903"/>
                  </a:cubicBezTo>
                  <a:lnTo>
                    <a:pt x="146021" y="1062431"/>
                  </a:lnTo>
                  <a:cubicBezTo>
                    <a:pt x="191338" y="1073568"/>
                    <a:pt x="214029" y="1098186"/>
                    <a:pt x="214029" y="1137068"/>
                  </a:cubicBezTo>
                  <a:cubicBezTo>
                    <a:pt x="214029" y="1189105"/>
                    <a:pt x="174646" y="1224014"/>
                    <a:pt x="108658" y="1224014"/>
                  </a:cubicBezTo>
                  <a:cubicBezTo>
                    <a:pt x="68688" y="1224014"/>
                    <a:pt x="30217" y="1211509"/>
                    <a:pt x="1070" y="1188779"/>
                  </a:cubicBezTo>
                  <a:cubicBezTo>
                    <a:pt x="-103" y="1187867"/>
                    <a:pt x="-364" y="1186109"/>
                    <a:pt x="549" y="1184872"/>
                  </a:cubicBezTo>
                  <a:close/>
                  <a:moveTo>
                    <a:pt x="249435" y="1080667"/>
                  </a:moveTo>
                  <a:cubicBezTo>
                    <a:pt x="249435" y="996457"/>
                    <a:pt x="312684" y="936539"/>
                    <a:pt x="393342" y="936539"/>
                  </a:cubicBezTo>
                  <a:cubicBezTo>
                    <a:pt x="443680" y="936539"/>
                    <a:pt x="489845" y="960245"/>
                    <a:pt x="515992" y="1003621"/>
                  </a:cubicBezTo>
                  <a:cubicBezTo>
                    <a:pt x="516775" y="1004923"/>
                    <a:pt x="516318" y="1006682"/>
                    <a:pt x="515014" y="1007463"/>
                  </a:cubicBezTo>
                  <a:lnTo>
                    <a:pt x="476478" y="1030388"/>
                  </a:lnTo>
                  <a:cubicBezTo>
                    <a:pt x="475174" y="1031170"/>
                    <a:pt x="473479" y="1030714"/>
                    <a:pt x="472696" y="1029346"/>
                  </a:cubicBezTo>
                  <a:cubicBezTo>
                    <a:pt x="455743" y="999583"/>
                    <a:pt x="426662" y="983757"/>
                    <a:pt x="393342" y="983757"/>
                  </a:cubicBezTo>
                  <a:cubicBezTo>
                    <a:pt x="341244" y="983757"/>
                    <a:pt x="301469" y="1021856"/>
                    <a:pt x="301469" y="1080276"/>
                  </a:cubicBezTo>
                  <a:cubicBezTo>
                    <a:pt x="301469" y="1138696"/>
                    <a:pt x="341244" y="1176796"/>
                    <a:pt x="393342" y="1176796"/>
                  </a:cubicBezTo>
                  <a:cubicBezTo>
                    <a:pt x="427379" y="1176796"/>
                    <a:pt x="456851" y="1159928"/>
                    <a:pt x="473087" y="1131206"/>
                  </a:cubicBezTo>
                  <a:cubicBezTo>
                    <a:pt x="473870" y="1129838"/>
                    <a:pt x="475500" y="1129383"/>
                    <a:pt x="476869" y="1130164"/>
                  </a:cubicBezTo>
                  <a:lnTo>
                    <a:pt x="515340" y="1152764"/>
                  </a:lnTo>
                  <a:cubicBezTo>
                    <a:pt x="516709" y="1153545"/>
                    <a:pt x="517166" y="1155303"/>
                    <a:pt x="516318" y="1156606"/>
                  </a:cubicBezTo>
                  <a:cubicBezTo>
                    <a:pt x="490627" y="1199200"/>
                    <a:pt x="445180" y="1224078"/>
                    <a:pt x="392886" y="1224078"/>
                  </a:cubicBezTo>
                  <a:cubicBezTo>
                    <a:pt x="310989" y="1224078"/>
                    <a:pt x="249370" y="1164487"/>
                    <a:pt x="249370" y="1080732"/>
                  </a:cubicBezTo>
                  <a:close/>
                  <a:moveTo>
                    <a:pt x="566721" y="941293"/>
                  </a:moveTo>
                  <a:lnTo>
                    <a:pt x="611256" y="941293"/>
                  </a:lnTo>
                  <a:cubicBezTo>
                    <a:pt x="612756" y="941293"/>
                    <a:pt x="614060" y="942531"/>
                    <a:pt x="614060" y="944094"/>
                  </a:cubicBezTo>
                  <a:lnTo>
                    <a:pt x="614060" y="1216524"/>
                  </a:lnTo>
                  <a:cubicBezTo>
                    <a:pt x="614060" y="1218022"/>
                    <a:pt x="612821" y="1219324"/>
                    <a:pt x="611256" y="1219324"/>
                  </a:cubicBezTo>
                  <a:lnTo>
                    <a:pt x="566721" y="1219324"/>
                  </a:lnTo>
                  <a:cubicBezTo>
                    <a:pt x="565222" y="1219324"/>
                    <a:pt x="563917" y="1218087"/>
                    <a:pt x="563917" y="1216524"/>
                  </a:cubicBezTo>
                  <a:lnTo>
                    <a:pt x="563917" y="944094"/>
                  </a:lnTo>
                  <a:cubicBezTo>
                    <a:pt x="563917" y="942596"/>
                    <a:pt x="565156" y="941293"/>
                    <a:pt x="566721" y="941293"/>
                  </a:cubicBezTo>
                  <a:close/>
                  <a:moveTo>
                    <a:pt x="683634" y="941293"/>
                  </a:moveTo>
                  <a:lnTo>
                    <a:pt x="873314" y="941293"/>
                  </a:lnTo>
                  <a:cubicBezTo>
                    <a:pt x="874813" y="941293"/>
                    <a:pt x="876118" y="942531"/>
                    <a:pt x="876118" y="944094"/>
                  </a:cubicBezTo>
                  <a:lnTo>
                    <a:pt x="876118" y="984994"/>
                  </a:lnTo>
                  <a:cubicBezTo>
                    <a:pt x="876118" y="986492"/>
                    <a:pt x="874879" y="987795"/>
                    <a:pt x="873314" y="987795"/>
                  </a:cubicBezTo>
                  <a:lnTo>
                    <a:pt x="730972" y="987795"/>
                  </a:lnTo>
                  <a:lnTo>
                    <a:pt x="730972" y="1052141"/>
                  </a:lnTo>
                  <a:lnTo>
                    <a:pt x="854665" y="1052141"/>
                  </a:lnTo>
                  <a:cubicBezTo>
                    <a:pt x="856165" y="1052141"/>
                    <a:pt x="857469" y="1053378"/>
                    <a:pt x="857469" y="1054941"/>
                  </a:cubicBezTo>
                  <a:lnTo>
                    <a:pt x="857469" y="1095451"/>
                  </a:lnTo>
                  <a:cubicBezTo>
                    <a:pt x="857469" y="1096949"/>
                    <a:pt x="856230" y="1098252"/>
                    <a:pt x="854665" y="1098252"/>
                  </a:cubicBezTo>
                  <a:lnTo>
                    <a:pt x="730972" y="1098252"/>
                  </a:lnTo>
                  <a:lnTo>
                    <a:pt x="730972" y="1172888"/>
                  </a:lnTo>
                  <a:lnTo>
                    <a:pt x="873314" y="1172888"/>
                  </a:lnTo>
                  <a:cubicBezTo>
                    <a:pt x="874813" y="1172888"/>
                    <a:pt x="876118" y="1174126"/>
                    <a:pt x="876118" y="1175689"/>
                  </a:cubicBezTo>
                  <a:lnTo>
                    <a:pt x="876118" y="1216589"/>
                  </a:lnTo>
                  <a:cubicBezTo>
                    <a:pt x="876118" y="1218087"/>
                    <a:pt x="874879" y="1219389"/>
                    <a:pt x="873314" y="1219389"/>
                  </a:cubicBezTo>
                  <a:lnTo>
                    <a:pt x="683634" y="1219389"/>
                  </a:lnTo>
                  <a:cubicBezTo>
                    <a:pt x="682134" y="1219389"/>
                    <a:pt x="680829" y="1218152"/>
                    <a:pt x="680829" y="1216589"/>
                  </a:cubicBezTo>
                  <a:lnTo>
                    <a:pt x="680829" y="944159"/>
                  </a:lnTo>
                  <a:cubicBezTo>
                    <a:pt x="680829" y="942661"/>
                    <a:pt x="682068" y="941358"/>
                    <a:pt x="683634" y="941358"/>
                  </a:cubicBezTo>
                  <a:close/>
                  <a:moveTo>
                    <a:pt x="935715" y="941293"/>
                  </a:moveTo>
                  <a:lnTo>
                    <a:pt x="982792" y="941293"/>
                  </a:lnTo>
                  <a:cubicBezTo>
                    <a:pt x="983705" y="941293"/>
                    <a:pt x="984553" y="941749"/>
                    <a:pt x="985075" y="942466"/>
                  </a:cubicBezTo>
                  <a:lnTo>
                    <a:pt x="1122982" y="1137068"/>
                  </a:lnTo>
                  <a:lnTo>
                    <a:pt x="1122982" y="944029"/>
                  </a:lnTo>
                  <a:cubicBezTo>
                    <a:pt x="1122982" y="942531"/>
                    <a:pt x="1124221" y="941228"/>
                    <a:pt x="1125787" y="941228"/>
                  </a:cubicBezTo>
                  <a:lnTo>
                    <a:pt x="1170321" y="941228"/>
                  </a:lnTo>
                  <a:cubicBezTo>
                    <a:pt x="1171821" y="941228"/>
                    <a:pt x="1173125" y="942466"/>
                    <a:pt x="1173125" y="944029"/>
                  </a:cubicBezTo>
                  <a:lnTo>
                    <a:pt x="1173125" y="1216459"/>
                  </a:lnTo>
                  <a:cubicBezTo>
                    <a:pt x="1173125" y="1217956"/>
                    <a:pt x="1171886" y="1219259"/>
                    <a:pt x="1170321" y="1219259"/>
                  </a:cubicBezTo>
                  <a:lnTo>
                    <a:pt x="1123244" y="1219259"/>
                  </a:lnTo>
                  <a:cubicBezTo>
                    <a:pt x="1122331" y="1219259"/>
                    <a:pt x="1121483" y="1218803"/>
                    <a:pt x="1120961" y="1218087"/>
                  </a:cubicBezTo>
                  <a:lnTo>
                    <a:pt x="983053" y="1023094"/>
                  </a:lnTo>
                  <a:lnTo>
                    <a:pt x="983053" y="1216524"/>
                  </a:lnTo>
                  <a:cubicBezTo>
                    <a:pt x="983053" y="1218022"/>
                    <a:pt x="981815" y="1219324"/>
                    <a:pt x="980250" y="1219324"/>
                  </a:cubicBezTo>
                  <a:lnTo>
                    <a:pt x="935715" y="1219324"/>
                  </a:lnTo>
                  <a:cubicBezTo>
                    <a:pt x="934215" y="1219324"/>
                    <a:pt x="932911" y="1218087"/>
                    <a:pt x="932911" y="1216524"/>
                  </a:cubicBezTo>
                  <a:lnTo>
                    <a:pt x="932911" y="944094"/>
                  </a:lnTo>
                  <a:cubicBezTo>
                    <a:pt x="932911" y="942596"/>
                    <a:pt x="934150" y="941293"/>
                    <a:pt x="935715" y="941293"/>
                  </a:cubicBezTo>
                  <a:close/>
                  <a:moveTo>
                    <a:pt x="1224767" y="1080667"/>
                  </a:moveTo>
                  <a:cubicBezTo>
                    <a:pt x="1224767" y="996457"/>
                    <a:pt x="1288016" y="936539"/>
                    <a:pt x="1368674" y="936539"/>
                  </a:cubicBezTo>
                  <a:cubicBezTo>
                    <a:pt x="1419012" y="936539"/>
                    <a:pt x="1465177" y="960245"/>
                    <a:pt x="1491324" y="1003621"/>
                  </a:cubicBezTo>
                  <a:cubicBezTo>
                    <a:pt x="1492106" y="1004923"/>
                    <a:pt x="1491650" y="1006682"/>
                    <a:pt x="1490346" y="1007463"/>
                  </a:cubicBezTo>
                  <a:lnTo>
                    <a:pt x="1451810" y="1030388"/>
                  </a:lnTo>
                  <a:cubicBezTo>
                    <a:pt x="1450506" y="1031170"/>
                    <a:pt x="1448810" y="1030714"/>
                    <a:pt x="1448028" y="1029346"/>
                  </a:cubicBezTo>
                  <a:cubicBezTo>
                    <a:pt x="1431075" y="999583"/>
                    <a:pt x="1401994" y="983757"/>
                    <a:pt x="1368674" y="983757"/>
                  </a:cubicBezTo>
                  <a:cubicBezTo>
                    <a:pt x="1316576" y="983757"/>
                    <a:pt x="1276866" y="1021856"/>
                    <a:pt x="1276866" y="1080276"/>
                  </a:cubicBezTo>
                  <a:cubicBezTo>
                    <a:pt x="1276866" y="1138696"/>
                    <a:pt x="1316641" y="1176796"/>
                    <a:pt x="1368674" y="1176796"/>
                  </a:cubicBezTo>
                  <a:cubicBezTo>
                    <a:pt x="1402711" y="1176796"/>
                    <a:pt x="1432183" y="1159928"/>
                    <a:pt x="1448419" y="1131206"/>
                  </a:cubicBezTo>
                  <a:cubicBezTo>
                    <a:pt x="1449202" y="1129838"/>
                    <a:pt x="1450832" y="1129383"/>
                    <a:pt x="1452201" y="1130164"/>
                  </a:cubicBezTo>
                  <a:lnTo>
                    <a:pt x="1490672" y="1152764"/>
                  </a:lnTo>
                  <a:cubicBezTo>
                    <a:pt x="1492041" y="1153545"/>
                    <a:pt x="1492498" y="1155303"/>
                    <a:pt x="1491650" y="1156606"/>
                  </a:cubicBezTo>
                  <a:cubicBezTo>
                    <a:pt x="1465959" y="1199200"/>
                    <a:pt x="1420512" y="1224078"/>
                    <a:pt x="1368217" y="1224078"/>
                  </a:cubicBezTo>
                  <a:cubicBezTo>
                    <a:pt x="1286321" y="1224078"/>
                    <a:pt x="1224702" y="1164487"/>
                    <a:pt x="1224702" y="1080732"/>
                  </a:cubicBezTo>
                  <a:close/>
                  <a:moveTo>
                    <a:pt x="1542053" y="941293"/>
                  </a:moveTo>
                  <a:lnTo>
                    <a:pt x="1731733" y="941293"/>
                  </a:lnTo>
                  <a:cubicBezTo>
                    <a:pt x="1733234" y="941293"/>
                    <a:pt x="1734538" y="942531"/>
                    <a:pt x="1734538" y="944094"/>
                  </a:cubicBezTo>
                  <a:lnTo>
                    <a:pt x="1734538" y="984994"/>
                  </a:lnTo>
                  <a:cubicBezTo>
                    <a:pt x="1734538" y="986492"/>
                    <a:pt x="1733298" y="987795"/>
                    <a:pt x="1731733" y="987795"/>
                  </a:cubicBezTo>
                  <a:lnTo>
                    <a:pt x="1589392" y="987795"/>
                  </a:lnTo>
                  <a:lnTo>
                    <a:pt x="1589392" y="1052141"/>
                  </a:lnTo>
                  <a:lnTo>
                    <a:pt x="1713085" y="1052141"/>
                  </a:lnTo>
                  <a:cubicBezTo>
                    <a:pt x="1714585" y="1052141"/>
                    <a:pt x="1715889" y="1053378"/>
                    <a:pt x="1715889" y="1054941"/>
                  </a:cubicBezTo>
                  <a:lnTo>
                    <a:pt x="1715889" y="1095451"/>
                  </a:lnTo>
                  <a:cubicBezTo>
                    <a:pt x="1715889" y="1096949"/>
                    <a:pt x="1714650" y="1098252"/>
                    <a:pt x="1713085" y="1098252"/>
                  </a:cubicBezTo>
                  <a:lnTo>
                    <a:pt x="1589392" y="1098252"/>
                  </a:lnTo>
                  <a:lnTo>
                    <a:pt x="1589392" y="1172888"/>
                  </a:lnTo>
                  <a:lnTo>
                    <a:pt x="1731733" y="1172888"/>
                  </a:lnTo>
                  <a:cubicBezTo>
                    <a:pt x="1733234" y="1172888"/>
                    <a:pt x="1734538" y="1174126"/>
                    <a:pt x="1734538" y="1175689"/>
                  </a:cubicBezTo>
                  <a:lnTo>
                    <a:pt x="1734538" y="1216589"/>
                  </a:lnTo>
                  <a:cubicBezTo>
                    <a:pt x="1734538" y="1218087"/>
                    <a:pt x="1733298" y="1219389"/>
                    <a:pt x="1731733" y="1219389"/>
                  </a:cubicBezTo>
                  <a:lnTo>
                    <a:pt x="1542053" y="1219389"/>
                  </a:lnTo>
                  <a:cubicBezTo>
                    <a:pt x="1540554" y="1219389"/>
                    <a:pt x="1539250" y="1218152"/>
                    <a:pt x="1539250" y="1216589"/>
                  </a:cubicBezTo>
                  <a:lnTo>
                    <a:pt x="1539250" y="944159"/>
                  </a:lnTo>
                  <a:cubicBezTo>
                    <a:pt x="1539250" y="942661"/>
                    <a:pt x="1540488" y="941358"/>
                    <a:pt x="1542053" y="941358"/>
                  </a:cubicBezTo>
                  <a:close/>
                  <a:moveTo>
                    <a:pt x="1773856" y="1184937"/>
                  </a:moveTo>
                  <a:lnTo>
                    <a:pt x="1799677" y="1150028"/>
                  </a:lnTo>
                  <a:cubicBezTo>
                    <a:pt x="1800590" y="1148791"/>
                    <a:pt x="1802285" y="1148595"/>
                    <a:pt x="1803524" y="1149442"/>
                  </a:cubicBezTo>
                  <a:cubicBezTo>
                    <a:pt x="1830976" y="1169371"/>
                    <a:pt x="1858035" y="1178359"/>
                    <a:pt x="1883595" y="1178359"/>
                  </a:cubicBezTo>
                  <a:cubicBezTo>
                    <a:pt x="1917372" y="1178359"/>
                    <a:pt x="1936476" y="1162468"/>
                    <a:pt x="1936476" y="1140650"/>
                  </a:cubicBezTo>
                  <a:cubicBezTo>
                    <a:pt x="1936476" y="1123586"/>
                    <a:pt x="1924935" y="1111668"/>
                    <a:pt x="1894745" y="1104504"/>
                  </a:cubicBezTo>
                  <a:lnTo>
                    <a:pt x="1845842" y="1092976"/>
                  </a:lnTo>
                  <a:cubicBezTo>
                    <a:pt x="1801699" y="1082230"/>
                    <a:pt x="1777442" y="1056830"/>
                    <a:pt x="1777442" y="1019903"/>
                  </a:cubicBezTo>
                  <a:cubicBezTo>
                    <a:pt x="1777442" y="971447"/>
                    <a:pt x="1817608" y="936539"/>
                    <a:pt x="1879618" y="936539"/>
                  </a:cubicBezTo>
                  <a:cubicBezTo>
                    <a:pt x="1917176" y="936539"/>
                    <a:pt x="1953300" y="949369"/>
                    <a:pt x="1979382" y="973532"/>
                  </a:cubicBezTo>
                  <a:cubicBezTo>
                    <a:pt x="1980490" y="974574"/>
                    <a:pt x="1980555" y="976397"/>
                    <a:pt x="1979511" y="977504"/>
                  </a:cubicBezTo>
                  <a:lnTo>
                    <a:pt x="1950626" y="1008440"/>
                  </a:lnTo>
                  <a:cubicBezTo>
                    <a:pt x="1949583" y="1009547"/>
                    <a:pt x="1947887" y="1009547"/>
                    <a:pt x="1946779" y="1008570"/>
                  </a:cubicBezTo>
                  <a:cubicBezTo>
                    <a:pt x="1925848" y="990009"/>
                    <a:pt x="1902701" y="981803"/>
                    <a:pt x="1878836" y="981803"/>
                  </a:cubicBezTo>
                  <a:cubicBezTo>
                    <a:pt x="1845842" y="981803"/>
                    <a:pt x="1827910" y="996912"/>
                    <a:pt x="1827910" y="1016777"/>
                  </a:cubicBezTo>
                  <a:cubicBezTo>
                    <a:pt x="1827910" y="1032668"/>
                    <a:pt x="1838669" y="1043414"/>
                    <a:pt x="1870424" y="1050903"/>
                  </a:cubicBezTo>
                  <a:lnTo>
                    <a:pt x="1919328" y="1062431"/>
                  </a:lnTo>
                  <a:cubicBezTo>
                    <a:pt x="1964645" y="1073568"/>
                    <a:pt x="1987336" y="1098186"/>
                    <a:pt x="1987336" y="1137068"/>
                  </a:cubicBezTo>
                  <a:cubicBezTo>
                    <a:pt x="1987336" y="1189105"/>
                    <a:pt x="1947952" y="1224014"/>
                    <a:pt x="1881965" y="1224014"/>
                  </a:cubicBezTo>
                  <a:cubicBezTo>
                    <a:pt x="1841995" y="1224014"/>
                    <a:pt x="1803524" y="1211509"/>
                    <a:pt x="1774378" y="1188779"/>
                  </a:cubicBezTo>
                  <a:cubicBezTo>
                    <a:pt x="1773204" y="1187867"/>
                    <a:pt x="1772943" y="1186109"/>
                    <a:pt x="1773856" y="1184872"/>
                  </a:cubicBezTo>
                  <a:close/>
                </a:path>
              </a:pathLst>
            </a:custGeom>
            <a:grpFill/>
            <a:ln w="6520"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5852D811-CBE1-B69B-7B4E-CF783C29DE54}"/>
                </a:ext>
              </a:extLst>
            </p:cNvPr>
            <p:cNvSpPr/>
            <p:nvPr/>
          </p:nvSpPr>
          <p:spPr>
            <a:xfrm>
              <a:off x="5409541" y="2685493"/>
              <a:ext cx="36971" cy="1223948"/>
            </a:xfrm>
            <a:custGeom>
              <a:avLst/>
              <a:gdLst>
                <a:gd name="connsiteX0" fmla="*/ 34167 w 36971"/>
                <a:gd name="connsiteY0" fmla="*/ 0 h 1223948"/>
                <a:gd name="connsiteX1" fmla="*/ 36971 w 36971"/>
                <a:gd name="connsiteY1" fmla="*/ 2801 h 1223948"/>
                <a:gd name="connsiteX2" fmla="*/ 36971 w 36971"/>
                <a:gd name="connsiteY2" fmla="*/ 1221148 h 1223948"/>
                <a:gd name="connsiteX3" fmla="*/ 34167 w 36971"/>
                <a:gd name="connsiteY3" fmla="*/ 1223948 h 1223948"/>
                <a:gd name="connsiteX4" fmla="*/ 2804 w 36971"/>
                <a:gd name="connsiteY4" fmla="*/ 1223948 h 1223948"/>
                <a:gd name="connsiteX5" fmla="*/ 0 w 36971"/>
                <a:gd name="connsiteY5" fmla="*/ 1221148 h 1223948"/>
                <a:gd name="connsiteX6" fmla="*/ 0 w 36971"/>
                <a:gd name="connsiteY6" fmla="*/ 2801 h 1223948"/>
                <a:gd name="connsiteX7" fmla="*/ 2804 w 36971"/>
                <a:gd name="connsiteY7" fmla="*/ 0 h 12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1" h="1223948">
                  <a:moveTo>
                    <a:pt x="34167" y="0"/>
                  </a:moveTo>
                  <a:cubicBezTo>
                    <a:pt x="35716" y="0"/>
                    <a:pt x="36971" y="1254"/>
                    <a:pt x="36971" y="2801"/>
                  </a:cubicBezTo>
                  <a:lnTo>
                    <a:pt x="36971" y="1221148"/>
                  </a:lnTo>
                  <a:cubicBezTo>
                    <a:pt x="36971" y="1222695"/>
                    <a:pt x="35716" y="1223948"/>
                    <a:pt x="34167" y="1223948"/>
                  </a:cubicBezTo>
                  <a:lnTo>
                    <a:pt x="2804" y="1223948"/>
                  </a:lnTo>
                  <a:cubicBezTo>
                    <a:pt x="1255" y="1223948"/>
                    <a:pt x="0" y="1222695"/>
                    <a:pt x="0" y="1221148"/>
                  </a:cubicBezTo>
                  <a:lnTo>
                    <a:pt x="0" y="2801"/>
                  </a:lnTo>
                  <a:cubicBezTo>
                    <a:pt x="0" y="1254"/>
                    <a:pt x="1255" y="0"/>
                    <a:pt x="2804" y="0"/>
                  </a:cubicBezTo>
                  <a:close/>
                </a:path>
              </a:pathLst>
            </a:custGeom>
            <a:grpFill/>
            <a:ln w="6520" cap="flat">
              <a:noFill/>
              <a:prstDash val="solid"/>
              <a:miter/>
            </a:ln>
          </p:spPr>
          <p:txBody>
            <a:bodyPr rtlCol="0" anchor="ctr"/>
            <a:lstStyle/>
            <a:p>
              <a:endParaRPr lang="en-BE"/>
            </a:p>
          </p:txBody>
        </p:sp>
      </p:grpSp>
    </p:spTree>
    <p:extLst>
      <p:ext uri="{BB962C8B-B14F-4D97-AF65-F5344CB8AC3E}">
        <p14:creationId xmlns:p14="http://schemas.microsoft.com/office/powerpoint/2010/main" val="2346755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0000" tIns="45720" rIns="9000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tx1">
                    <a:lumMod val="50000"/>
                    <a:lumOff val="50000"/>
                  </a:schemeClr>
                </a:solidFill>
              </a:defRPr>
            </a:lvl1pPr>
          </a:lstStyle>
          <a:p>
            <a:fld id="{7C0B730E-F41D-4473-A2C9-8CFF586046B6}" type="datetime4">
              <a:rPr lang="en-US" smtClean="0"/>
              <a:t>September 26,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tx1">
                    <a:lumMod val="50000"/>
                    <a:lumOff val="50000"/>
                  </a:schemeClr>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tx1">
                    <a:lumMod val="50000"/>
                    <a:lumOff val="50000"/>
                  </a:schemeClr>
                </a:solidFill>
              </a:defRPr>
            </a:lvl1pPr>
          </a:lstStyle>
          <a:p>
            <a:fld id="{8B70248A-FD0F-534C-919E-E8EB9B0FC062}" type="slidenum">
              <a:rPr lang="en-BE" smtClean="0"/>
              <a:pPr/>
              <a:t>‹nr.›</a:t>
            </a:fld>
            <a:endParaRPr lang="en-BE"/>
          </a:p>
        </p:txBody>
      </p:sp>
      <p:sp>
        <p:nvSpPr>
          <p:cNvPr id="10" name="Tijdelijke aanduiding voor tekst 9">
            <a:extLst>
              <a:ext uri="{FF2B5EF4-FFF2-40B4-BE49-F238E27FC236}">
                <a16:creationId xmlns:a16="http://schemas.microsoft.com/office/drawing/2014/main" id="{0E091F03-845A-8529-F345-791EAB8839E4}"/>
              </a:ext>
            </a:extLst>
          </p:cNvPr>
          <p:cNvSpPr>
            <a:spLocks noGrp="1"/>
          </p:cNvSpPr>
          <p:nvPr>
            <p:ph type="body" idx="1"/>
          </p:nvPr>
        </p:nvSpPr>
        <p:spPr>
          <a:xfrm>
            <a:off x="515938" y="1628774"/>
            <a:ext cx="11160124"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084859822"/>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3" r:id="rId4"/>
    <p:sldLayoutId id="2147483824" r:id="rId5"/>
    <p:sldLayoutId id="2147483787" r:id="rId6"/>
    <p:sldLayoutId id="2147483832" r:id="rId7"/>
    <p:sldLayoutId id="2147483785" r:id="rId8"/>
    <p:sldLayoutId id="2147483675" r:id="rId9"/>
    <p:sldLayoutId id="2147483678" r:id="rId10"/>
    <p:sldLayoutId id="2147483751" r:id="rId11"/>
    <p:sldLayoutId id="2147483752" r:id="rId12"/>
    <p:sldLayoutId id="2147483753" r:id="rId13"/>
    <p:sldLayoutId id="2147483905" r:id="rId14"/>
    <p:sldLayoutId id="2147483756" r:id="rId15"/>
    <p:sldLayoutId id="2147483910" r:id="rId16"/>
    <p:sldLayoutId id="2147483755" r:id="rId17"/>
    <p:sldLayoutId id="2147483761" r:id="rId18"/>
    <p:sldLayoutId id="2147483840" r:id="rId19"/>
    <p:sldLayoutId id="2147483841" r:id="rId20"/>
    <p:sldLayoutId id="2147483906" r:id="rId21"/>
    <p:sldLayoutId id="2147483766" r:id="rId22"/>
    <p:sldLayoutId id="2147483767" r:id="rId23"/>
    <p:sldLayoutId id="2147483768" r:id="rId24"/>
    <p:sldLayoutId id="2147483769" r:id="rId25"/>
    <p:sldLayoutId id="2147483775" r:id="rId26"/>
    <p:sldLayoutId id="2147483791" r:id="rId27"/>
    <p:sldLayoutId id="2147483909" r:id="rId28"/>
    <p:sldLayoutId id="2147483835" r:id="rId29"/>
    <p:sldLayoutId id="2147483834" r:id="rId30"/>
    <p:sldLayoutId id="2147483836" r:id="rId31"/>
    <p:sldLayoutId id="2147483838" r:id="rId32"/>
    <p:sldLayoutId id="2147483839" r:id="rId33"/>
    <p:sldLayoutId id="2147483793" r:id="rId34"/>
    <p:sldLayoutId id="2147483795" r:id="rId35"/>
    <p:sldLayoutId id="2147483801" r:id="rId36"/>
    <p:sldLayoutId id="2147483802" r:id="rId37"/>
    <p:sldLayoutId id="2147483798" r:id="rId38"/>
    <p:sldLayoutId id="2147483796" r:id="rId39"/>
    <p:sldLayoutId id="2147483781" r:id="rId40"/>
    <p:sldLayoutId id="2147483809" r:id="rId41"/>
    <p:sldLayoutId id="2147483805" r:id="rId42"/>
    <p:sldLayoutId id="2147483812" r:id="rId43"/>
    <p:sldLayoutId id="2147483771" r:id="rId44"/>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806F2772-D190-40CB-8CDC-626490D882F4}" type="datetime4">
              <a:rPr lang="en-US" smtClean="0"/>
              <a:t>September 26,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‹nr.›</a:t>
            </a:fld>
            <a:endParaRPr lang="en-BE"/>
          </a:p>
        </p:txBody>
      </p:sp>
      <p:sp>
        <p:nvSpPr>
          <p:cNvPr id="9" name="Tijdelijke aanduiding voor tekst 8">
            <a:extLst>
              <a:ext uri="{FF2B5EF4-FFF2-40B4-BE49-F238E27FC236}">
                <a16:creationId xmlns:a16="http://schemas.microsoft.com/office/drawing/2014/main" id="{497E8E72-ED87-850A-5C0A-12455F1F4022}"/>
              </a:ext>
            </a:extLst>
          </p:cNvPr>
          <p:cNvSpPr>
            <a:spLocks noGrp="1"/>
          </p:cNvSpPr>
          <p:nvPr>
            <p:ph type="body" idx="1"/>
          </p:nvPr>
        </p:nvSpPr>
        <p:spPr>
          <a:xfrm>
            <a:off x="515937"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372488680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52" r:id="rId6"/>
    <p:sldLayoutId id="2147483853" r:id="rId7"/>
    <p:sldLayoutId id="2147483880" r:id="rId8"/>
    <p:sldLayoutId id="2147483882" r:id="rId9"/>
    <p:sldLayoutId id="2147483883" r:id="rId10"/>
    <p:sldLayoutId id="2147483884" r:id="rId11"/>
    <p:sldLayoutId id="2147483885" r:id="rId12"/>
  </p:sldLayoutIdLst>
  <p:hf hdr="0" ftr="0" dt="0"/>
  <p:txStyles>
    <p:title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tx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C045D29-26D3-BEAC-0651-975D63113A19}"/>
              </a:ext>
            </a:extLst>
          </p:cNvPr>
          <p:cNvSpPr>
            <a:spLocks noGrp="1"/>
          </p:cNvSpPr>
          <p:nvPr>
            <p:ph type="title"/>
          </p:nvPr>
        </p:nvSpPr>
        <p:spPr>
          <a:xfrm>
            <a:off x="515937" y="304419"/>
            <a:ext cx="11160125" cy="1116012"/>
          </a:xfrm>
          <a:prstGeom prst="rect">
            <a:avLst/>
          </a:prstGeom>
        </p:spPr>
        <p:txBody>
          <a:bodyPr vert="horz" lIns="91440" tIns="45720" rIns="91440" bIns="45720" rtlCol="0" anchor="ctr">
            <a:noAutofit/>
          </a:bodyPr>
          <a:lstStyle/>
          <a:p>
            <a:endParaRPr lang="en-BE"/>
          </a:p>
        </p:txBody>
      </p:sp>
      <p:sp>
        <p:nvSpPr>
          <p:cNvPr id="4" name="Date Placeholder 13">
            <a:extLst>
              <a:ext uri="{FF2B5EF4-FFF2-40B4-BE49-F238E27FC236}">
                <a16:creationId xmlns:a16="http://schemas.microsoft.com/office/drawing/2014/main" id="{EC4786DC-FA24-1268-B040-77FB79F19E57}"/>
              </a:ext>
            </a:extLst>
          </p:cNvPr>
          <p:cNvSpPr>
            <a:spLocks noGrp="1"/>
          </p:cNvSpPr>
          <p:nvPr>
            <p:ph type="dt" sz="half" idx="2"/>
          </p:nvPr>
        </p:nvSpPr>
        <p:spPr>
          <a:xfrm>
            <a:off x="7766613" y="6468675"/>
            <a:ext cx="3298784" cy="276999"/>
          </a:xfrm>
          <a:prstGeom prst="rect">
            <a:avLst/>
          </a:prstGeom>
        </p:spPr>
        <p:txBody>
          <a:bodyPr wrap="square" lIns="0" rIns="90000" anchor="ctr">
            <a:spAutoFit/>
          </a:bodyPr>
          <a:lstStyle>
            <a:lvl1pPr algn="ctr">
              <a:defRPr sz="1200">
                <a:solidFill>
                  <a:schemeClr val="bg1"/>
                </a:solidFill>
              </a:defRPr>
            </a:lvl1pPr>
          </a:lstStyle>
          <a:p>
            <a:fld id="{D4EB287D-7C09-4132-A6A4-787A7D0EB2C1}" type="datetime4">
              <a:rPr lang="en-US" smtClean="0"/>
              <a:t>September 26, 2025</a:t>
            </a:fld>
            <a:endParaRPr lang="en-BE"/>
          </a:p>
        </p:txBody>
      </p:sp>
      <p:sp>
        <p:nvSpPr>
          <p:cNvPr id="5" name="Footer Placeholder 14">
            <a:extLst>
              <a:ext uri="{FF2B5EF4-FFF2-40B4-BE49-F238E27FC236}">
                <a16:creationId xmlns:a16="http://schemas.microsoft.com/office/drawing/2014/main" id="{CC053C61-CA26-0E11-C32B-747FA68F7D27}"/>
              </a:ext>
            </a:extLst>
          </p:cNvPr>
          <p:cNvSpPr>
            <a:spLocks noGrp="1"/>
          </p:cNvSpPr>
          <p:nvPr>
            <p:ph type="ftr" sz="quarter" idx="3"/>
          </p:nvPr>
        </p:nvSpPr>
        <p:spPr>
          <a:xfrm>
            <a:off x="515936" y="6468675"/>
            <a:ext cx="7250677" cy="276999"/>
          </a:xfrm>
          <a:prstGeom prst="rect">
            <a:avLst/>
          </a:prstGeom>
        </p:spPr>
        <p:txBody>
          <a:bodyPr wrap="square" lIns="0" anchor="ctr">
            <a:spAutoFit/>
          </a:bodyPr>
          <a:lstStyle>
            <a:lvl1pPr algn="l">
              <a:defRPr sz="1200">
                <a:solidFill>
                  <a:schemeClr val="bg1"/>
                </a:solidFill>
              </a:defRPr>
            </a:lvl1pPr>
          </a:lstStyle>
          <a:p>
            <a:r>
              <a:rPr lang="en-GB"/>
              <a:t>Voettekst</a:t>
            </a:r>
            <a:endParaRPr lang="en-BE"/>
          </a:p>
        </p:txBody>
      </p:sp>
      <p:sp>
        <p:nvSpPr>
          <p:cNvPr id="6" name="Slide Number Placeholder 15">
            <a:extLst>
              <a:ext uri="{FF2B5EF4-FFF2-40B4-BE49-F238E27FC236}">
                <a16:creationId xmlns:a16="http://schemas.microsoft.com/office/drawing/2014/main" id="{579815E0-778E-A12C-26E0-B2D86FC898D0}"/>
              </a:ext>
            </a:extLst>
          </p:cNvPr>
          <p:cNvSpPr>
            <a:spLocks noGrp="1"/>
          </p:cNvSpPr>
          <p:nvPr>
            <p:ph type="sldNum" sz="quarter" idx="4"/>
          </p:nvPr>
        </p:nvSpPr>
        <p:spPr>
          <a:xfrm>
            <a:off x="11065397" y="6468675"/>
            <a:ext cx="610665" cy="276999"/>
          </a:xfrm>
          <a:prstGeom prst="rect">
            <a:avLst/>
          </a:prstGeom>
        </p:spPr>
        <p:txBody>
          <a:bodyPr wrap="square" rIns="0" anchor="ctr">
            <a:spAutoFit/>
          </a:bodyPr>
          <a:lstStyle>
            <a:lvl1pPr algn="r">
              <a:defRPr sz="1200" b="0">
                <a:solidFill>
                  <a:schemeClr val="bg1"/>
                </a:solidFill>
              </a:defRPr>
            </a:lvl1pPr>
          </a:lstStyle>
          <a:p>
            <a:fld id="{8B70248A-FD0F-534C-919E-E8EB9B0FC062}" type="slidenum">
              <a:rPr lang="en-BE" smtClean="0"/>
              <a:pPr/>
              <a:t>‹nr.›</a:t>
            </a:fld>
            <a:endParaRPr lang="en-BE"/>
          </a:p>
        </p:txBody>
      </p:sp>
      <p:sp>
        <p:nvSpPr>
          <p:cNvPr id="8" name="Tijdelijke aanduiding voor tekst 7">
            <a:extLst>
              <a:ext uri="{FF2B5EF4-FFF2-40B4-BE49-F238E27FC236}">
                <a16:creationId xmlns:a16="http://schemas.microsoft.com/office/drawing/2014/main" id="{BA14D0A3-721E-DE58-0565-F005FC78AF1E}"/>
              </a:ext>
            </a:extLst>
          </p:cNvPr>
          <p:cNvSpPr>
            <a:spLocks noGrp="1"/>
          </p:cNvSpPr>
          <p:nvPr>
            <p:ph type="body" idx="1"/>
          </p:nvPr>
        </p:nvSpPr>
        <p:spPr>
          <a:xfrm>
            <a:off x="515935" y="1628774"/>
            <a:ext cx="11160125" cy="4716463"/>
          </a:xfrm>
          <a:prstGeom prst="rect">
            <a:avLst/>
          </a:prstGeom>
        </p:spPr>
        <p:txBody>
          <a:bodyPr vert="horz" lIns="91440" tIns="45720" rIns="91440" bIns="45720" rtlCol="0">
            <a:normAutofit/>
          </a:bodyPr>
          <a:lstStyle/>
          <a:p>
            <a:pPr lvl="0"/>
            <a:r>
              <a:rPr lang="nl-BE"/>
              <a:t>Klik om tekst toe te voegen. </a:t>
            </a:r>
            <a:br>
              <a:rPr lang="nl-BE"/>
            </a:br>
            <a:r>
              <a:rPr lang="nl-BE"/>
              <a:t>Voor bullets, selecteer je je tekst + TAB-toets.</a:t>
            </a:r>
          </a:p>
          <a:p>
            <a:pPr lvl="1"/>
            <a:r>
              <a:rPr lang="nl-BE"/>
              <a:t>Bullets 1</a:t>
            </a:r>
          </a:p>
          <a:p>
            <a:pPr lvl="2"/>
            <a:r>
              <a:rPr lang="nl-BE"/>
              <a:t>Bullets 2</a:t>
            </a:r>
          </a:p>
          <a:p>
            <a:pPr lvl="3"/>
            <a:r>
              <a:rPr lang="nl-BE"/>
              <a:t>Bullets 3</a:t>
            </a:r>
          </a:p>
          <a:p>
            <a:pPr lvl="4"/>
            <a:r>
              <a:rPr lang="nl-BE"/>
              <a:t>Bullets 4</a:t>
            </a:r>
          </a:p>
          <a:p>
            <a:pPr lvl="5"/>
            <a:r>
              <a:rPr lang="nl-BE"/>
              <a:t>Bullets 5</a:t>
            </a:r>
          </a:p>
          <a:p>
            <a:pPr lvl="6"/>
            <a:r>
              <a:rPr lang="nl-BE"/>
              <a:t>Bullets 6</a:t>
            </a:r>
          </a:p>
          <a:p>
            <a:pPr lvl="7"/>
            <a:r>
              <a:rPr lang="nl-BE"/>
              <a:t>Bullets 7</a:t>
            </a:r>
          </a:p>
          <a:p>
            <a:pPr lvl="8"/>
            <a:r>
              <a:rPr lang="nl-BE"/>
              <a:t>Bullets 8</a:t>
            </a:r>
          </a:p>
        </p:txBody>
      </p:sp>
    </p:spTree>
    <p:extLst>
      <p:ext uri="{BB962C8B-B14F-4D97-AF65-F5344CB8AC3E}">
        <p14:creationId xmlns:p14="http://schemas.microsoft.com/office/powerpoint/2010/main" val="8352450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7" r:id="rId6"/>
    <p:sldLayoutId id="2147483898" r:id="rId7"/>
    <p:sldLayoutId id="2147483899" r:id="rId8"/>
    <p:sldLayoutId id="2147483900" r:id="rId9"/>
    <p:sldLayoutId id="2147483901" r:id="rId10"/>
    <p:sldLayoutId id="2147483902" r:id="rId11"/>
    <p:sldLayoutId id="2147483908" r:id="rId12"/>
    <p:sldLayoutId id="2147483903" r:id="rId13"/>
  </p:sldLayoutIdLst>
  <p:hf hdr="0" ftr="0" dt="0"/>
  <p:txStyles>
    <p:titleStyle>
      <a:lvl1pPr algn="l" defTabSz="914400" rtl="0" eaLnBrk="1" latinLnBrk="0" hangingPunct="1">
        <a:lnSpc>
          <a:spcPct val="85000"/>
        </a:lnSpc>
        <a:spcBef>
          <a:spcPct val="0"/>
        </a:spcBef>
        <a:buNone/>
        <a:defRPr sz="4400" b="1" i="0" kern="1200">
          <a:solidFill>
            <a:schemeClr val="bg2"/>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NL" sz="2400" b="0" i="0" kern="1200" noProof="0" dirty="0" smtClean="0">
          <a:solidFill>
            <a:schemeClr val="bg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NL" sz="2400" b="0" i="0" kern="1200" noProof="0" dirty="0" smtClean="0">
          <a:solidFill>
            <a:schemeClr val="bg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bg1"/>
        </a:buClr>
        <a:buFont typeface="Arial" panose="020B0604020202020204" pitchFamily="34" charset="0"/>
        <a:buChar char="•"/>
        <a:tabLst/>
        <a:defRPr lang="nl-NL" sz="2400" b="0" i="0" kern="1200" noProof="0" dirty="0" smtClean="0">
          <a:solidFill>
            <a:schemeClr val="bg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nl-NL" sz="2000" b="0" i="0" kern="1200" noProof="0" dirty="0" smtClean="0">
          <a:solidFill>
            <a:schemeClr val="bg1"/>
          </a:solidFill>
          <a:latin typeface="+mn-lt"/>
          <a:ea typeface="+mn-ea"/>
          <a:cs typeface="+mn-cs"/>
        </a:defRPr>
      </a:lvl4pPr>
      <a:lvl5pPr marL="1364400" indent="-28440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800" b="0" i="0" kern="1200" noProof="0" dirty="0" smtClean="0">
          <a:solidFill>
            <a:schemeClr val="bg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lang="en-BE" sz="1600" kern="1200" noProof="0" dirty="0" smtClean="0">
          <a:solidFill>
            <a:schemeClr val="bg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bg1"/>
        </a:buClr>
        <a:buSzPct val="100000"/>
        <a:buFont typeface="Arial" panose="020B0604020202020204" pitchFamily="34" charset="0"/>
        <a:buChar char="-"/>
        <a:tabLst/>
        <a:defRPr sz="1600" kern="1200">
          <a:solidFill>
            <a:schemeClr val="bg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bg1"/>
        </a:buClr>
        <a:buSzPct val="80000"/>
        <a:buFont typeface="Arial" panose="020B0604020202020204" pitchFamily="34" charset="0"/>
        <a:buChar char="-"/>
        <a:tabLst/>
        <a:defRPr sz="1600" kern="1200">
          <a:solidFill>
            <a:schemeClr val="bg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C35EA4"/>
          </p15:clr>
        </p15:guide>
        <p15:guide id="2" pos="325" userDrawn="1">
          <p15:clr>
            <a:srgbClr val="C35EA4"/>
          </p15:clr>
        </p15:guide>
        <p15:guide id="4" orient="horz" pos="323" userDrawn="1">
          <p15:clr>
            <a:srgbClr val="C35EA4"/>
          </p15:clr>
        </p15:guide>
        <p15:guide id="5" pos="7355" userDrawn="1">
          <p15:clr>
            <a:srgbClr val="C35EA4"/>
          </p15:clr>
        </p15:guide>
        <p15:guide id="6" orient="horz" pos="3997" userDrawn="1">
          <p15:clr>
            <a:srgbClr val="C35EA4"/>
          </p15:clr>
        </p15:guide>
        <p15:guide id="7" pos="1912" userDrawn="1">
          <p15:clr>
            <a:srgbClr val="C35EA4"/>
          </p15:clr>
        </p15:guide>
        <p15:guide id="8" pos="5768" userDrawn="1">
          <p15:clr>
            <a:srgbClr val="C35EA4"/>
          </p15:clr>
        </p15:guide>
        <p15:guide id="9" orient="horz" pos="1026" userDrawn="1">
          <p15:clr>
            <a:srgbClr val="C35EA4"/>
          </p15:clr>
        </p15:guide>
        <p15:guide id="10" orient="horz" pos="1548" userDrawn="1">
          <p15:clr>
            <a:srgbClr val="C35EA4"/>
          </p15:clr>
        </p15:guide>
        <p15:guide id="11" pos="38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73.jpeg"/></Relationships>
</file>

<file path=ppt/slides/_rels/slide10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78.png"/><Relationship Id="rId4" Type="http://schemas.openxmlformats.org/officeDocument/2006/relationships/image" Target="../media/image277.png"/></Relationships>
</file>

<file path=ppt/slides/_rels/slide104.xml.rels><?xml version="1.0" encoding="UTF-8" standalone="yes"?>
<Relationships xmlns="http://schemas.openxmlformats.org/package/2006/relationships"><Relationship Id="rId2" Type="http://schemas.openxmlformats.org/officeDocument/2006/relationships/image" Target="../media/image279.jpe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66.png"/></Relationships>
</file>

<file path=ppt/slides/_rels/slide106.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image" Target="../media/image281.jpeg"/><Relationship Id="rId1" Type="http://schemas.openxmlformats.org/officeDocument/2006/relationships/slideLayout" Target="../slideLayouts/slideLayout11.xml"/><Relationship Id="rId4" Type="http://schemas.openxmlformats.org/officeDocument/2006/relationships/image" Target="../media/image283.jpeg"/></Relationships>
</file>

<file path=ppt/slides/_rels/slide10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1.xml"/><Relationship Id="rId4" Type="http://schemas.openxmlformats.org/officeDocument/2006/relationships/image" Target="../media/image287.png"/></Relationships>
</file>

<file path=ppt/slides/_rels/slide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slideLayout" Target="../slideLayouts/slideLayout11.xml"/><Relationship Id="rId1" Type="http://schemas.openxmlformats.org/officeDocument/2006/relationships/video" Target="https://www.youtube.com/embed/oGvHtpJMO3M?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slides/_rels/slide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38.png"/><Relationship Id="rId5" Type="http://schemas.openxmlformats.org/officeDocument/2006/relationships/image" Target="../media/image135.png"/><Relationship Id="rId4" Type="http://schemas.openxmlformats.org/officeDocument/2006/relationships/image" Target="../media/image137.png"/></Relationships>
</file>

<file path=ppt/slides/_rels/slide1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9.png"/><Relationship Id="rId7" Type="http://schemas.openxmlformats.org/officeDocument/2006/relationships/image" Target="../media/image13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42.png"/><Relationship Id="rId5" Type="http://schemas.openxmlformats.org/officeDocument/2006/relationships/image" Target="../media/image141.jpeg"/><Relationship Id="rId4" Type="http://schemas.openxmlformats.org/officeDocument/2006/relationships/image" Target="../media/image140.png"/></Relationships>
</file>

<file path=ppt/slides/_rels/slide1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46.gi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5.jpeg"/><Relationship Id="rId5" Type="http://schemas.openxmlformats.org/officeDocument/2006/relationships/image" Target="../media/image144.gif"/><Relationship Id="rId4" Type="http://schemas.openxmlformats.org/officeDocument/2006/relationships/image" Target="../media/image143.png"/></Relationships>
</file>

<file path=ppt/slides/_rels/slide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48.jpeg"/><Relationship Id="rId5" Type="http://schemas.openxmlformats.org/officeDocument/2006/relationships/image" Target="../media/image147.gif"/><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50.gif"/><Relationship Id="rId5" Type="http://schemas.openxmlformats.org/officeDocument/2006/relationships/image" Target="../media/image149.gif"/><Relationship Id="rId4" Type="http://schemas.openxmlformats.org/officeDocument/2006/relationships/image" Target="../media/image143.png"/></Relationships>
</file>

<file path=ppt/slides/_rels/slide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2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1.xml"/><Relationship Id="rId4" Type="http://schemas.openxmlformats.org/officeDocument/2006/relationships/image" Target="../media/image161.gif"/></Relationships>
</file>

<file path=ppt/slides/_rels/slide29.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65.png"/><Relationship Id="rId5" Type="http://schemas.openxmlformats.org/officeDocument/2006/relationships/image" Target="../media/image164.gif"/><Relationship Id="rId4" Type="http://schemas.openxmlformats.org/officeDocument/2006/relationships/image" Target="../media/image163.png"/></Relationships>
</file>

<file path=ppt/slides/_rels/slide3.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slideLayout" Target="../slideLayouts/slideLayout11.xml"/><Relationship Id="rId5" Type="http://schemas.openxmlformats.org/officeDocument/2006/relationships/image" Target="../media/image169.emf"/><Relationship Id="rId4" Type="http://schemas.openxmlformats.org/officeDocument/2006/relationships/image" Target="../media/image168.emf"/></Relationships>
</file>

<file path=ppt/slides/_rels/slide31.xml.rels><?xml version="1.0" encoding="UTF-8" standalone="yes"?>
<Relationships xmlns="http://schemas.openxmlformats.org/package/2006/relationships"><Relationship Id="rId3" Type="http://schemas.openxmlformats.org/officeDocument/2006/relationships/hyperlink" Target="https://adamharley.com/nn_vis/cnn/2d.html" TargetMode="External"/><Relationship Id="rId2" Type="http://schemas.openxmlformats.org/officeDocument/2006/relationships/hyperlink" Target="https://adamharley.com/nn_vis/mlp/2d.html" TargetMode="External"/><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etosa.io/ev/image-kernels/" TargetMode="Externa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77.gi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1.xml"/><Relationship Id="rId4" Type="http://schemas.openxmlformats.org/officeDocument/2006/relationships/image" Target="../media/image1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72.png"/><Relationship Id="rId1" Type="http://schemas.openxmlformats.org/officeDocument/2006/relationships/slideLayout" Target="../slideLayouts/slideLayout52.xml"/><Relationship Id="rId4" Type="http://schemas.openxmlformats.org/officeDocument/2006/relationships/image" Target="../media/image185.png"/></Relationships>
</file>

<file path=ppt/slides/_rels/slide41.xml.rels><?xml version="1.0" encoding="UTF-8" standalone="yes"?>
<Relationships xmlns="http://schemas.openxmlformats.org/package/2006/relationships"><Relationship Id="rId3" Type="http://schemas.openxmlformats.org/officeDocument/2006/relationships/image" Target="../media/image187.gif"/><Relationship Id="rId2" Type="http://schemas.openxmlformats.org/officeDocument/2006/relationships/image" Target="../media/image186.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87.gif"/><Relationship Id="rId2" Type="http://schemas.openxmlformats.org/officeDocument/2006/relationships/image" Target="../media/image186.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1.xml"/><Relationship Id="rId4" Type="http://schemas.openxmlformats.org/officeDocument/2006/relationships/image" Target="../media/image195.png"/></Relationships>
</file>

<file path=ppt/slides/_rels/slide4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emf"/><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87.gif"/><Relationship Id="rId2" Type="http://schemas.openxmlformats.org/officeDocument/2006/relationships/image" Target="../media/image18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jpe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06.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23.png"/><Relationship Id="rId4" Type="http://schemas.openxmlformats.org/officeDocument/2006/relationships/image" Target="../media/image222.png"/></Relationships>
</file>

<file path=ppt/slides/_rels/slide6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26.png"/><Relationship Id="rId4" Type="http://schemas.openxmlformats.org/officeDocument/2006/relationships/image" Target="../media/image225.png"/></Relationships>
</file>

<file path=ppt/slides/_rels/slide6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sv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tiff"/><Relationship Id="rId9" Type="http://schemas.openxmlformats.org/officeDocument/2006/relationships/image" Target="../media/image122.svg"/></Relationships>
</file>

<file path=ppt/slides/_rels/slide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31.png"/><Relationship Id="rId4" Type="http://schemas.openxmlformats.org/officeDocument/2006/relationships/image" Target="../media/image230.png"/></Relationships>
</file>

<file path=ppt/slides/_rels/slide72.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236.gif"/><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1.xml"/><Relationship Id="rId4" Type="http://schemas.openxmlformats.org/officeDocument/2006/relationships/image" Target="../media/image241.jpeg"/></Relationships>
</file>

<file path=ppt/slides/_rels/slide78.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44.png"/></Relationships>
</file>

<file path=ppt/slides/_rels/slide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1.xml"/><Relationship Id="rId4" Type="http://schemas.openxmlformats.org/officeDocument/2006/relationships/image" Target="../media/image252.png"/></Relationships>
</file>

<file path=ppt/slides/_rels/slide84.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68.jpeg"/><Relationship Id="rId4" Type="http://schemas.openxmlformats.org/officeDocument/2006/relationships/image" Target="../media/image267.png"/></Relationships>
</file>

<file path=ppt/slides/_rels/slide9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image" Target="../media/image270.png"/><Relationship Id="rId1" Type="http://schemas.openxmlformats.org/officeDocument/2006/relationships/slideLayout" Target="../slideLayouts/slideLayout11.xml"/><Relationship Id="rId4" Type="http://schemas.openxmlformats.org/officeDocument/2006/relationships/image" Target="../media/image2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1E43C-91D9-5B8F-5E52-86B72F1C3A34}"/>
              </a:ext>
            </a:extLst>
          </p:cNvPr>
          <p:cNvSpPr>
            <a:spLocks noGrp="1"/>
          </p:cNvSpPr>
          <p:nvPr>
            <p:ph type="sldNum" sz="quarter" idx="25"/>
          </p:nvPr>
        </p:nvSpPr>
        <p:spPr/>
        <p:txBody>
          <a:bodyPr/>
          <a:lstStyle/>
          <a:p>
            <a:fld id="{8B70248A-FD0F-534C-919E-E8EB9B0FC062}" type="slidenum">
              <a:rPr lang="en-US" noProof="0" smtClean="0"/>
              <a:pPr/>
              <a:t>1</a:t>
            </a:fld>
            <a:endParaRPr lang="en-US" noProof="0" dirty="0"/>
          </a:p>
        </p:txBody>
      </p:sp>
      <p:pic>
        <p:nvPicPr>
          <p:cNvPr id="6" name="Picture 5">
            <a:extLst>
              <a:ext uri="{FF2B5EF4-FFF2-40B4-BE49-F238E27FC236}">
                <a16:creationId xmlns:a16="http://schemas.microsoft.com/office/drawing/2014/main" id="{E3836495-1814-6229-5DF0-03CC7324B7FD}"/>
              </a:ext>
            </a:extLst>
          </p:cNvPr>
          <p:cNvPicPr>
            <a:picLocks noChangeAspect="1"/>
          </p:cNvPicPr>
          <p:nvPr/>
        </p:nvPicPr>
        <p:blipFill>
          <a:blip r:embed="rId2"/>
          <a:stretch>
            <a:fillRect/>
          </a:stretch>
        </p:blipFill>
        <p:spPr>
          <a:xfrm>
            <a:off x="1966711" y="0"/>
            <a:ext cx="8258577" cy="6858000"/>
          </a:xfrm>
          <a:prstGeom prst="rect">
            <a:avLst/>
          </a:prstGeom>
        </p:spPr>
      </p:pic>
    </p:spTree>
    <p:extLst>
      <p:ext uri="{BB962C8B-B14F-4D97-AF65-F5344CB8AC3E}">
        <p14:creationId xmlns:p14="http://schemas.microsoft.com/office/powerpoint/2010/main" val="403689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AB706-1C9E-1C4F-B9F0-10A14760EED0}"/>
              </a:ext>
            </a:extLst>
          </p:cNvPr>
          <p:cNvSpPr>
            <a:spLocks noGrp="1"/>
          </p:cNvSpPr>
          <p:nvPr>
            <p:ph type="sldNum" sz="quarter" idx="13"/>
          </p:nvPr>
        </p:nvSpPr>
        <p:spPr/>
        <p:txBody>
          <a:bodyPr/>
          <a:lstStyle/>
          <a:p>
            <a:fld id="{8B70248A-FD0F-534C-919E-E8EB9B0FC062}" type="slidenum">
              <a:rPr lang="en-BE" smtClean="0"/>
              <a:pPr/>
              <a:t>10</a:t>
            </a:fld>
            <a:endParaRPr lang="en-BE"/>
          </a:p>
        </p:txBody>
      </p:sp>
      <p:sp>
        <p:nvSpPr>
          <p:cNvPr id="3" name="Title 2">
            <a:extLst>
              <a:ext uri="{FF2B5EF4-FFF2-40B4-BE49-F238E27FC236}">
                <a16:creationId xmlns:a16="http://schemas.microsoft.com/office/drawing/2014/main" id="{A366B98C-C4D8-05F5-9F65-8885769057E9}"/>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7055EF63-96B8-BBC7-F6C7-AD1D0CA244C3}"/>
              </a:ext>
            </a:extLst>
          </p:cNvPr>
          <p:cNvSpPr>
            <a:spLocks noGrp="1"/>
          </p:cNvSpPr>
          <p:nvPr>
            <p:ph type="body" sz="quarter" idx="14"/>
          </p:nvPr>
        </p:nvSpPr>
        <p:spPr>
          <a:xfrm>
            <a:off x="515938" y="4045577"/>
            <a:ext cx="11160123" cy="1016996"/>
          </a:xfrm>
        </p:spPr>
        <p:txBody>
          <a:bodyPr/>
          <a:lstStyle/>
          <a:p>
            <a:r>
              <a:rPr lang="en-US" dirty="0"/>
              <a:t>Computer Vision</a:t>
            </a:r>
          </a:p>
          <a:p>
            <a:r>
              <a:rPr lang="en-US" dirty="0"/>
              <a:t>Classification</a:t>
            </a:r>
          </a:p>
        </p:txBody>
      </p:sp>
    </p:spTree>
    <p:extLst>
      <p:ext uri="{BB962C8B-B14F-4D97-AF65-F5344CB8AC3E}">
        <p14:creationId xmlns:p14="http://schemas.microsoft.com/office/powerpoint/2010/main" val="36163127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C1656-80C3-4380-A3C8-C0678903EB68}"/>
              </a:ext>
            </a:extLst>
          </p:cNvPr>
          <p:cNvSpPr>
            <a:spLocks noGrp="1"/>
          </p:cNvSpPr>
          <p:nvPr>
            <p:ph type="title"/>
          </p:nvPr>
        </p:nvSpPr>
        <p:spPr>
          <a:xfrm>
            <a:off x="515937" y="112326"/>
            <a:ext cx="11160125" cy="1116012"/>
          </a:xfrm>
        </p:spPr>
        <p:txBody>
          <a:bodyPr/>
          <a:lstStyle/>
          <a:p>
            <a:r>
              <a:rPr lang="en-US"/>
              <a:t>Precision – Recall Trade-off</a:t>
            </a:r>
          </a:p>
        </p:txBody>
      </p:sp>
      <p:sp>
        <p:nvSpPr>
          <p:cNvPr id="3" name="Slide Number Placeholder 2">
            <a:extLst>
              <a:ext uri="{FF2B5EF4-FFF2-40B4-BE49-F238E27FC236}">
                <a16:creationId xmlns:a16="http://schemas.microsoft.com/office/drawing/2014/main" id="{25440AD2-E7D7-2C99-E1C6-E54835D30F72}"/>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FD9BD048-9DEB-B4EB-9E74-4DC9CCE06A94}"/>
              </a:ext>
            </a:extLst>
          </p:cNvPr>
          <p:cNvSpPr>
            <a:spLocks noGrp="1"/>
          </p:cNvSpPr>
          <p:nvPr>
            <p:ph type="body" sz="quarter" idx="31"/>
          </p:nvPr>
        </p:nvSpPr>
        <p:spPr/>
        <p:txBody>
          <a:bodyPr/>
          <a:lstStyle/>
          <a:p>
            <a:endParaRPr lang="en-US"/>
          </a:p>
        </p:txBody>
      </p:sp>
      <p:pic>
        <p:nvPicPr>
          <p:cNvPr id="20482" name="Picture 2" descr="Precision vs. Recall: Differences, Use Cases &amp; Evaluation">
            <a:extLst>
              <a:ext uri="{FF2B5EF4-FFF2-40B4-BE49-F238E27FC236}">
                <a16:creationId xmlns:a16="http://schemas.microsoft.com/office/drawing/2014/main" id="{17CDDB41-9BF4-C1AE-C146-25B929BE0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29" t="18596" r="20912" b="18421"/>
          <a:stretch/>
        </p:blipFill>
        <p:spPr bwMode="auto">
          <a:xfrm>
            <a:off x="2365538" y="879268"/>
            <a:ext cx="7460923" cy="597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693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490B-C555-A6F2-D9DF-42A1F69552AC}"/>
              </a:ext>
            </a:extLst>
          </p:cNvPr>
          <p:cNvSpPr>
            <a:spLocks noGrp="1"/>
          </p:cNvSpPr>
          <p:nvPr>
            <p:ph type="title"/>
          </p:nvPr>
        </p:nvSpPr>
        <p:spPr>
          <a:xfrm>
            <a:off x="515936" y="0"/>
            <a:ext cx="11160125" cy="1116012"/>
          </a:xfrm>
        </p:spPr>
        <p:txBody>
          <a:bodyPr/>
          <a:lstStyle/>
          <a:p>
            <a:r>
              <a:rPr lang="en-US"/>
              <a:t>Precision – Recall Curve</a:t>
            </a:r>
          </a:p>
        </p:txBody>
      </p:sp>
      <p:sp>
        <p:nvSpPr>
          <p:cNvPr id="3" name="Slide Number Placeholder 2">
            <a:extLst>
              <a:ext uri="{FF2B5EF4-FFF2-40B4-BE49-F238E27FC236}">
                <a16:creationId xmlns:a16="http://schemas.microsoft.com/office/drawing/2014/main" id="{9A4CC795-5460-36CA-C8C2-0D6997F66F08}"/>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547F80AF-433E-CA77-BDC5-CA0215D52077}"/>
              </a:ext>
            </a:extLst>
          </p:cNvPr>
          <p:cNvSpPr>
            <a:spLocks noGrp="1"/>
          </p:cNvSpPr>
          <p:nvPr>
            <p:ph type="body" sz="quarter" idx="31"/>
          </p:nvPr>
        </p:nvSpPr>
        <p:spPr>
          <a:xfrm>
            <a:off x="515936" y="914401"/>
            <a:ext cx="11575802" cy="5831274"/>
          </a:xfrm>
        </p:spPr>
        <p:txBody>
          <a:bodyPr/>
          <a:lstStyle/>
          <a:p>
            <a:pPr algn="l"/>
            <a:r>
              <a:rPr lang="en-US" b="0" i="0" dirty="0">
                <a:solidFill>
                  <a:srgbClr val="111111"/>
                </a:solidFill>
                <a:effectLst/>
                <a:highlight>
                  <a:srgbClr val="FFFFFF"/>
                </a:highlight>
                <a:latin typeface="-apple-system"/>
              </a:rPr>
              <a:t>Plotting the Precision-Recall values at </a:t>
            </a:r>
            <a:r>
              <a:rPr lang="en-US" b="1" i="0" dirty="0">
                <a:solidFill>
                  <a:srgbClr val="111111"/>
                </a:solidFill>
                <a:effectLst/>
                <a:highlight>
                  <a:srgbClr val="FFFF00"/>
                </a:highlight>
                <a:latin typeface="-apple-system"/>
              </a:rPr>
              <a:t>different thresholds </a:t>
            </a:r>
            <a:r>
              <a:rPr lang="en-US" b="0" i="0" dirty="0">
                <a:solidFill>
                  <a:srgbClr val="111111"/>
                </a:solidFill>
                <a:effectLst/>
                <a:highlight>
                  <a:srgbClr val="FFFFFF"/>
                </a:highlight>
                <a:latin typeface="-apple-system"/>
                <a:sym typeface="Wingdings" panose="05000000000000000000" pitchFamily="2" charset="2"/>
              </a:rPr>
              <a:t> </a:t>
            </a:r>
            <a:r>
              <a:rPr lang="en-US" b="0" i="0" dirty="0">
                <a:solidFill>
                  <a:srgbClr val="111111"/>
                </a:solidFill>
                <a:effectLst/>
                <a:highlight>
                  <a:srgbClr val="FFFFFF"/>
                </a:highlight>
                <a:latin typeface="-apple-system"/>
              </a:rPr>
              <a:t>Precision-Recall Curve! </a:t>
            </a:r>
          </a:p>
          <a:p>
            <a:pPr algn="l"/>
            <a:endParaRPr lang="en-US" b="0" i="0" dirty="0">
              <a:solidFill>
                <a:srgbClr val="111111"/>
              </a:solidFill>
              <a:effectLst/>
              <a:highlight>
                <a:srgbClr val="FFFFFF"/>
              </a:highlight>
              <a:latin typeface="-apple-system"/>
            </a:endParaRPr>
          </a:p>
          <a:p>
            <a:pPr algn="l"/>
            <a:r>
              <a:rPr lang="en-US" b="0" i="0" dirty="0">
                <a:solidFill>
                  <a:srgbClr val="111111"/>
                </a:solidFill>
                <a:effectLst/>
                <a:highlight>
                  <a:srgbClr val="FFFFFF"/>
                </a:highlight>
                <a:latin typeface="-apple-system"/>
              </a:rPr>
              <a:t>With this curve, we can:</a:t>
            </a:r>
          </a:p>
          <a:p>
            <a:pPr marL="342900" indent="-342900" algn="l">
              <a:buFont typeface="Wingdings" panose="05000000000000000000" pitchFamily="2" charset="2"/>
              <a:buChar char="î"/>
            </a:pPr>
            <a:r>
              <a:rPr lang="en-US" b="0" i="0" dirty="0">
                <a:solidFill>
                  <a:srgbClr val="111111"/>
                </a:solidFill>
                <a:effectLst/>
                <a:highlight>
                  <a:srgbClr val="FFFFFF"/>
                </a:highlight>
                <a:latin typeface="-apple-system"/>
              </a:rPr>
              <a:t>Identify the optimal threshold that balances precision and recall for our use case</a:t>
            </a:r>
          </a:p>
          <a:p>
            <a:pPr marL="342900" indent="-342900" algn="l">
              <a:buFont typeface="Wingdings" panose="05000000000000000000" pitchFamily="2" charset="2"/>
              <a:buChar char="î"/>
            </a:pPr>
            <a:r>
              <a:rPr lang="en-US" b="0" i="0" dirty="0">
                <a:solidFill>
                  <a:srgbClr val="111111"/>
                </a:solidFill>
                <a:effectLst/>
                <a:highlight>
                  <a:srgbClr val="FFFFFF"/>
                </a:highlight>
                <a:latin typeface="-apple-system"/>
              </a:rPr>
              <a:t>Understand how changes in the threshold affect the model’s performance.</a:t>
            </a:r>
          </a:p>
          <a:p>
            <a:pPr marL="342900" indent="-342900" algn="l">
              <a:buFont typeface="Wingdings" panose="05000000000000000000" pitchFamily="2" charset="2"/>
              <a:buChar char="î"/>
            </a:pPr>
            <a:r>
              <a:rPr lang="en-US" b="1" i="0" dirty="0">
                <a:solidFill>
                  <a:srgbClr val="111111"/>
                </a:solidFill>
                <a:effectLst/>
                <a:highlight>
                  <a:srgbClr val="FA6432"/>
                </a:highlight>
                <a:latin typeface="-apple-system"/>
              </a:rPr>
              <a:t>Compare the performance of different models or configurations</a:t>
            </a:r>
            <a:r>
              <a:rPr lang="en-US" b="0" i="0" dirty="0">
                <a:solidFill>
                  <a:srgbClr val="111111"/>
                </a:solidFill>
                <a:effectLst/>
                <a:highlight>
                  <a:srgbClr val="FFFFFF"/>
                </a:highlight>
                <a:latin typeface="-apple-system"/>
              </a:rPr>
              <a:t>.</a:t>
            </a:r>
          </a:p>
        </p:txBody>
      </p:sp>
      <p:pic>
        <p:nvPicPr>
          <p:cNvPr id="14338" name="Picture 2" descr="Precision - Recall Curve | Encord">
            <a:extLst>
              <a:ext uri="{FF2B5EF4-FFF2-40B4-BE49-F238E27FC236}">
                <a16:creationId xmlns:a16="http://schemas.microsoft.com/office/drawing/2014/main" id="{7043B149-1CEC-FF44-3E01-4AD610FDF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68" y="3263727"/>
            <a:ext cx="5065295" cy="3438102"/>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Precision-recall curve">
            <a:extLst>
              <a:ext uri="{FF2B5EF4-FFF2-40B4-BE49-F238E27FC236}">
                <a16:creationId xmlns:a16="http://schemas.microsoft.com/office/drawing/2014/main" id="{5360F167-DFA8-A93F-1DFF-142477B4F4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2" t="3217" r="1666" b="5556"/>
          <a:stretch/>
        </p:blipFill>
        <p:spPr bwMode="auto">
          <a:xfrm>
            <a:off x="5847351" y="3212432"/>
            <a:ext cx="6344649" cy="3394257"/>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EAE05923-BFF2-3DCB-5C00-0EFEB26A3642}"/>
              </a:ext>
            </a:extLst>
          </p:cNvPr>
          <p:cNvSpPr txBox="1"/>
          <p:nvPr/>
        </p:nvSpPr>
        <p:spPr>
          <a:xfrm>
            <a:off x="7655859" y="316753"/>
            <a:ext cx="2850776" cy="369332"/>
          </a:xfrm>
          <a:prstGeom prst="rect">
            <a:avLst/>
          </a:prstGeom>
          <a:noFill/>
        </p:spPr>
        <p:txBody>
          <a:bodyPr wrap="square" rtlCol="0">
            <a:spAutoFit/>
          </a:bodyPr>
          <a:lstStyle/>
          <a:p>
            <a:r>
              <a:rPr lang="nl-BE" b="1" dirty="0">
                <a:highlight>
                  <a:srgbClr val="FFFF00"/>
                </a:highlight>
              </a:rPr>
              <a:t>EXAMEN</a:t>
            </a:r>
          </a:p>
        </p:txBody>
      </p:sp>
    </p:spTree>
    <p:extLst>
      <p:ext uri="{BB962C8B-B14F-4D97-AF65-F5344CB8AC3E}">
        <p14:creationId xmlns:p14="http://schemas.microsoft.com/office/powerpoint/2010/main" val="33468118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DDC7E9-3546-0709-6392-FFBCC62DC143}"/>
              </a:ext>
            </a:extLst>
          </p:cNvPr>
          <p:cNvSpPr>
            <a:spLocks noGrp="1"/>
          </p:cNvSpPr>
          <p:nvPr>
            <p:ph type="body" sz="quarter" idx="31"/>
          </p:nvPr>
        </p:nvSpPr>
        <p:spPr/>
        <p:txBody>
          <a:bodyPr/>
          <a:lstStyle/>
          <a:p>
            <a:endParaRPr lang="en-US"/>
          </a:p>
        </p:txBody>
      </p:sp>
      <p:sp>
        <p:nvSpPr>
          <p:cNvPr id="2" name="Title 1">
            <a:extLst>
              <a:ext uri="{FF2B5EF4-FFF2-40B4-BE49-F238E27FC236}">
                <a16:creationId xmlns:a16="http://schemas.microsoft.com/office/drawing/2014/main" id="{0A3AA892-37AD-8AF0-394D-998472E36FB4}"/>
              </a:ext>
            </a:extLst>
          </p:cNvPr>
          <p:cNvSpPr>
            <a:spLocks noGrp="1"/>
          </p:cNvSpPr>
          <p:nvPr>
            <p:ph type="title"/>
          </p:nvPr>
        </p:nvSpPr>
        <p:spPr/>
        <p:txBody>
          <a:bodyPr/>
          <a:lstStyle/>
          <a:p>
            <a:r>
              <a:rPr lang="en-US"/>
              <a:t>Precision – Recall Curve</a:t>
            </a:r>
          </a:p>
        </p:txBody>
      </p:sp>
      <p:sp>
        <p:nvSpPr>
          <p:cNvPr id="3" name="Slide Number Placeholder 2">
            <a:extLst>
              <a:ext uri="{FF2B5EF4-FFF2-40B4-BE49-F238E27FC236}">
                <a16:creationId xmlns:a16="http://schemas.microsoft.com/office/drawing/2014/main" id="{3CD9511D-595D-163B-E3DD-6DF5D999356A}"/>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pic>
        <p:nvPicPr>
          <p:cNvPr id="6" name="Picture 5">
            <a:extLst>
              <a:ext uri="{FF2B5EF4-FFF2-40B4-BE49-F238E27FC236}">
                <a16:creationId xmlns:a16="http://schemas.microsoft.com/office/drawing/2014/main" id="{EF7B4D23-BBD5-3DFA-7BE2-727267EAD5E7}"/>
              </a:ext>
            </a:extLst>
          </p:cNvPr>
          <p:cNvPicPr>
            <a:picLocks noChangeAspect="1"/>
          </p:cNvPicPr>
          <p:nvPr/>
        </p:nvPicPr>
        <p:blipFill>
          <a:blip r:embed="rId2"/>
          <a:stretch>
            <a:fillRect/>
          </a:stretch>
        </p:blipFill>
        <p:spPr>
          <a:xfrm>
            <a:off x="146885" y="2177256"/>
            <a:ext cx="8096250" cy="3619500"/>
          </a:xfrm>
          <a:prstGeom prst="rect">
            <a:avLst/>
          </a:prstGeom>
        </p:spPr>
      </p:pic>
      <p:pic>
        <p:nvPicPr>
          <p:cNvPr id="17412" name="Picture 4">
            <a:extLst>
              <a:ext uri="{FF2B5EF4-FFF2-40B4-BE49-F238E27FC236}">
                <a16:creationId xmlns:a16="http://schemas.microsoft.com/office/drawing/2014/main" id="{C4BE5144-25B4-A2E1-89F9-73141B3CD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77" t="5022" r="5779" b="120"/>
          <a:stretch/>
        </p:blipFill>
        <p:spPr bwMode="auto">
          <a:xfrm>
            <a:off x="8299282" y="2738395"/>
            <a:ext cx="3745832" cy="249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633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CBAB-4E2F-FB5A-01CF-C668F24ED921}"/>
              </a:ext>
            </a:extLst>
          </p:cNvPr>
          <p:cNvSpPr>
            <a:spLocks noGrp="1"/>
          </p:cNvSpPr>
          <p:nvPr>
            <p:ph type="title"/>
          </p:nvPr>
        </p:nvSpPr>
        <p:spPr>
          <a:xfrm>
            <a:off x="515937" y="-65393"/>
            <a:ext cx="11160125" cy="1116012"/>
          </a:xfrm>
        </p:spPr>
        <p:txBody>
          <a:bodyPr/>
          <a:lstStyle/>
          <a:p>
            <a:r>
              <a:rPr lang="en-US"/>
              <a:t>Capture PR Curve into one single metric</a:t>
            </a:r>
          </a:p>
        </p:txBody>
      </p:sp>
      <p:sp>
        <p:nvSpPr>
          <p:cNvPr id="3" name="Slide Number Placeholder 2">
            <a:extLst>
              <a:ext uri="{FF2B5EF4-FFF2-40B4-BE49-F238E27FC236}">
                <a16:creationId xmlns:a16="http://schemas.microsoft.com/office/drawing/2014/main" id="{E0799C8C-6E0F-C6A9-E377-E5971CF602D3}"/>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751BFA04-30EC-9842-5CFA-709082A538A7}"/>
              </a:ext>
            </a:extLst>
          </p:cNvPr>
          <p:cNvSpPr>
            <a:spLocks noGrp="1"/>
          </p:cNvSpPr>
          <p:nvPr>
            <p:ph type="body" sz="quarter" idx="31"/>
          </p:nvPr>
        </p:nvSpPr>
        <p:spPr>
          <a:xfrm>
            <a:off x="515936" y="839973"/>
            <a:ext cx="11407359" cy="5505266"/>
          </a:xfrm>
        </p:spPr>
        <p:txBody>
          <a:bodyPr/>
          <a:lstStyle/>
          <a:p>
            <a:r>
              <a:rPr lang="en-US" sz="2000" dirty="0"/>
              <a:t>Different ‘aggregate’ ways to summarize the info of the PR curve into one number</a:t>
            </a:r>
          </a:p>
          <a:p>
            <a:endParaRPr lang="en-US" sz="2000" dirty="0"/>
          </a:p>
          <a:p>
            <a:pPr marL="342900" indent="-342900" algn="l">
              <a:buFont typeface="Wingdings" panose="05000000000000000000" pitchFamily="2" charset="2"/>
              <a:buChar char="î"/>
            </a:pPr>
            <a:r>
              <a:rPr lang="en-US" sz="2000" b="1" i="0" dirty="0">
                <a:solidFill>
                  <a:srgbClr val="111111"/>
                </a:solidFill>
                <a:effectLst/>
                <a:highlight>
                  <a:srgbClr val="FFFFFF"/>
                </a:highlight>
              </a:rPr>
              <a:t>F1 Score</a:t>
            </a:r>
            <a:endParaRPr lang="en-US" sz="2000" dirty="0">
              <a:solidFill>
                <a:srgbClr val="111111"/>
              </a:solidFill>
              <a:highlight>
                <a:srgbClr val="FFFFFF"/>
              </a:highlight>
            </a:endParaRPr>
          </a:p>
          <a:p>
            <a:pPr marL="1062900" lvl="2" indent="-342900">
              <a:buFont typeface="Wingdings" panose="05000000000000000000" pitchFamily="2" charset="2"/>
              <a:buChar char="î"/>
            </a:pPr>
            <a:r>
              <a:rPr lang="en-US" sz="1400" b="0" i="0" dirty="0">
                <a:solidFill>
                  <a:srgbClr val="111111"/>
                </a:solidFill>
                <a:effectLst/>
                <a:highlight>
                  <a:srgbClr val="FFFFFF"/>
                </a:highlight>
              </a:rPr>
              <a:t>Represents a single point on the precision-recall curve, balancing precision and recall at a </a:t>
            </a:r>
            <a:r>
              <a:rPr lang="en-US" sz="1400" b="0" i="0" dirty="0">
                <a:solidFill>
                  <a:srgbClr val="111111"/>
                </a:solidFill>
                <a:effectLst/>
                <a:highlight>
                  <a:srgbClr val="FA6432"/>
                </a:highlight>
              </a:rPr>
              <a:t>specific threshold</a:t>
            </a:r>
            <a:r>
              <a:rPr lang="en-US" sz="1400" b="0" i="0" dirty="0">
                <a:solidFill>
                  <a:srgbClr val="111111"/>
                </a:solidFill>
                <a:effectLst/>
                <a:highlight>
                  <a:srgbClr val="FFFFFF"/>
                </a:highlight>
              </a:rPr>
              <a:t>.</a:t>
            </a:r>
          </a:p>
          <a:p>
            <a:pPr marL="342900" indent="-342900" algn="l">
              <a:buFont typeface="Wingdings" panose="05000000000000000000" pitchFamily="2" charset="2"/>
              <a:buChar char="î"/>
            </a:pPr>
            <a:r>
              <a:rPr lang="en-US" sz="2000" b="1" i="0" dirty="0">
                <a:solidFill>
                  <a:srgbClr val="111111"/>
                </a:solidFill>
                <a:effectLst/>
                <a:highlight>
                  <a:srgbClr val="FFFFFF"/>
                </a:highlight>
              </a:rPr>
              <a:t>PR-AUC (Area Under the Curve)</a:t>
            </a:r>
            <a:r>
              <a:rPr lang="en-US" sz="2000" b="0" i="0" dirty="0">
                <a:solidFill>
                  <a:srgbClr val="111111"/>
                </a:solidFill>
                <a:effectLst/>
                <a:highlight>
                  <a:srgbClr val="FFFFFF"/>
                </a:highlight>
              </a:rPr>
              <a:t>: </a:t>
            </a:r>
          </a:p>
          <a:p>
            <a:pPr marL="1062900" lvl="2" indent="-342900">
              <a:buFont typeface="Wingdings" panose="05000000000000000000" pitchFamily="2" charset="2"/>
              <a:buChar char="î"/>
            </a:pPr>
            <a:r>
              <a:rPr lang="en-US" sz="1400" b="0" i="0" dirty="0">
                <a:solidFill>
                  <a:srgbClr val="111111"/>
                </a:solidFill>
                <a:effectLst/>
                <a:highlight>
                  <a:srgbClr val="FFFFFF"/>
                </a:highlight>
              </a:rPr>
              <a:t>Measures the </a:t>
            </a:r>
            <a:r>
              <a:rPr lang="en-US" sz="1400" b="0" i="0" dirty="0">
                <a:solidFill>
                  <a:srgbClr val="111111"/>
                </a:solidFill>
                <a:effectLst/>
                <a:highlight>
                  <a:srgbClr val="FA6432"/>
                </a:highlight>
              </a:rPr>
              <a:t>entire area</a:t>
            </a:r>
            <a:r>
              <a:rPr lang="en-US" sz="1400" b="0" i="0" dirty="0">
                <a:solidFill>
                  <a:srgbClr val="111111"/>
                </a:solidFill>
                <a:effectLst/>
                <a:highlight>
                  <a:srgbClr val="FFFFFF"/>
                </a:highlight>
              </a:rPr>
              <a:t> under the PR curve, using all points to evaluate the model’s overall ability to distinguish between classes.</a:t>
            </a:r>
          </a:p>
          <a:p>
            <a:pPr marL="1062900" lvl="2" indent="-342900">
              <a:buFont typeface="Wingdings" panose="05000000000000000000" pitchFamily="2" charset="2"/>
              <a:buChar char="î"/>
            </a:pPr>
            <a:r>
              <a:rPr lang="en-US" sz="1400" dirty="0">
                <a:solidFill>
                  <a:srgbClr val="111111"/>
                </a:solidFill>
                <a:highlight>
                  <a:srgbClr val="FFFFFF"/>
                </a:highlight>
              </a:rPr>
              <a:t>Integrates the area under the curve = </a:t>
            </a:r>
            <a:r>
              <a:rPr lang="en-US" sz="1400" b="1" i="1" dirty="0">
                <a:solidFill>
                  <a:srgbClr val="111111"/>
                </a:solidFill>
                <a:highlight>
                  <a:srgbClr val="FFFFFF"/>
                </a:highlight>
              </a:rPr>
              <a:t>exact</a:t>
            </a:r>
            <a:r>
              <a:rPr lang="en-US" sz="1400" dirty="0">
                <a:solidFill>
                  <a:srgbClr val="111111"/>
                </a:solidFill>
                <a:highlight>
                  <a:srgbClr val="FFFFFF"/>
                </a:highlight>
              </a:rPr>
              <a:t> area measurement</a:t>
            </a:r>
            <a:endParaRPr lang="en-US" sz="1400" b="0" i="0" dirty="0">
              <a:solidFill>
                <a:srgbClr val="111111"/>
              </a:solidFill>
              <a:effectLst/>
              <a:highlight>
                <a:srgbClr val="FFFFFF"/>
              </a:highlight>
            </a:endParaRPr>
          </a:p>
          <a:p>
            <a:pPr marL="342900" indent="-342900" algn="l">
              <a:buFont typeface="Wingdings" panose="05000000000000000000" pitchFamily="2" charset="2"/>
              <a:buChar char="î"/>
            </a:pPr>
            <a:r>
              <a:rPr lang="en-US" sz="2000" b="1" i="0" dirty="0">
                <a:solidFill>
                  <a:srgbClr val="111111"/>
                </a:solidFill>
                <a:effectLst/>
                <a:highlight>
                  <a:srgbClr val="FFFFFF"/>
                </a:highlight>
              </a:rPr>
              <a:t>Average Precision (AP)</a:t>
            </a:r>
            <a:r>
              <a:rPr lang="en-US" sz="2000" b="0" i="0" dirty="0">
                <a:solidFill>
                  <a:srgbClr val="111111"/>
                </a:solidFill>
                <a:effectLst/>
                <a:highlight>
                  <a:srgbClr val="FFFFFF"/>
                </a:highlight>
              </a:rPr>
              <a:t>: </a:t>
            </a:r>
          </a:p>
          <a:p>
            <a:pPr marL="1062900" lvl="2" indent="-342900">
              <a:buFont typeface="Wingdings" panose="05000000000000000000" pitchFamily="2" charset="2"/>
              <a:buChar char="î"/>
            </a:pPr>
            <a:r>
              <a:rPr lang="en-US" sz="1400" b="0" i="0" dirty="0">
                <a:solidFill>
                  <a:srgbClr val="111111"/>
                </a:solidFill>
                <a:effectLst/>
                <a:highlight>
                  <a:srgbClr val="FFFFFF"/>
                </a:highlight>
              </a:rPr>
              <a:t>Averages precision across </a:t>
            </a:r>
            <a:r>
              <a:rPr lang="en-US" sz="1400" b="0" i="0" dirty="0">
                <a:solidFill>
                  <a:srgbClr val="111111"/>
                </a:solidFill>
                <a:effectLst/>
                <a:highlight>
                  <a:srgbClr val="FA6432"/>
                </a:highlight>
              </a:rPr>
              <a:t>several recall levels and averages them</a:t>
            </a:r>
            <a:r>
              <a:rPr lang="en-US" sz="1400" b="0" i="0" dirty="0">
                <a:solidFill>
                  <a:srgbClr val="111111"/>
                </a:solidFill>
                <a:effectLst/>
                <a:highlight>
                  <a:srgbClr val="FFFFFF"/>
                </a:highlight>
              </a:rPr>
              <a:t>, using step function.</a:t>
            </a:r>
          </a:p>
          <a:p>
            <a:pPr marL="1062900" lvl="2" indent="-342900">
              <a:buFont typeface="Wingdings" panose="05000000000000000000" pitchFamily="2" charset="2"/>
              <a:buChar char="î"/>
            </a:pPr>
            <a:r>
              <a:rPr lang="en-US" sz="1400" b="1" i="1" dirty="0">
                <a:solidFill>
                  <a:srgbClr val="111111"/>
                </a:solidFill>
                <a:highlight>
                  <a:srgbClr val="FFFFFF"/>
                </a:highlight>
              </a:rPr>
              <a:t>Estimate</a:t>
            </a:r>
            <a:r>
              <a:rPr lang="en-US" sz="1400" dirty="0">
                <a:solidFill>
                  <a:srgbClr val="111111"/>
                </a:solidFill>
                <a:highlight>
                  <a:srgbClr val="FFFFFF"/>
                </a:highlight>
              </a:rPr>
              <a:t> of the area under the curve</a:t>
            </a:r>
            <a:endParaRPr lang="en-US" sz="1400" b="0" i="0" dirty="0">
              <a:solidFill>
                <a:srgbClr val="111111"/>
              </a:solidFill>
              <a:effectLst/>
              <a:highlight>
                <a:srgbClr val="FFFFFF"/>
              </a:highlight>
            </a:endParaRPr>
          </a:p>
          <a:p>
            <a:pPr marL="1062900" lvl="2" indent="-342900">
              <a:buFont typeface="Wingdings" panose="05000000000000000000" pitchFamily="2" charset="2"/>
              <a:buChar char="î"/>
            </a:pPr>
            <a:endParaRPr lang="en-US" sz="1600" b="0" i="0" dirty="0">
              <a:solidFill>
                <a:srgbClr val="111111"/>
              </a:solidFill>
              <a:effectLst/>
              <a:highlight>
                <a:srgbClr val="FFFFFF"/>
              </a:highlight>
            </a:endParaRPr>
          </a:p>
        </p:txBody>
      </p:sp>
      <p:grpSp>
        <p:nvGrpSpPr>
          <p:cNvPr id="16" name="Group 15">
            <a:extLst>
              <a:ext uri="{FF2B5EF4-FFF2-40B4-BE49-F238E27FC236}">
                <a16:creationId xmlns:a16="http://schemas.microsoft.com/office/drawing/2014/main" id="{16ED7991-F182-4C3B-9284-2FA9351DCB98}"/>
              </a:ext>
            </a:extLst>
          </p:cNvPr>
          <p:cNvGrpSpPr/>
          <p:nvPr/>
        </p:nvGrpSpPr>
        <p:grpSpPr>
          <a:xfrm>
            <a:off x="165927" y="3884762"/>
            <a:ext cx="8678404" cy="2973238"/>
            <a:chOff x="1271713" y="3884762"/>
            <a:chExt cx="8678404" cy="2973238"/>
          </a:xfrm>
        </p:grpSpPr>
        <p:pic>
          <p:nvPicPr>
            <p:cNvPr id="19458" name="Picture 2">
              <a:extLst>
                <a:ext uri="{FF2B5EF4-FFF2-40B4-BE49-F238E27FC236}">
                  <a16:creationId xmlns:a16="http://schemas.microsoft.com/office/drawing/2014/main" id="{9E26F3AD-A4D5-ECBB-2951-D22D2ED4A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713" y="3884762"/>
              <a:ext cx="8678404" cy="29732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F74518A-5F3B-248A-4EF2-34FF1598939B}"/>
                </a:ext>
              </a:extLst>
            </p:cNvPr>
            <p:cNvCxnSpPr/>
            <p:nvPr/>
          </p:nvCxnSpPr>
          <p:spPr>
            <a:xfrm>
              <a:off x="7301552" y="5186149"/>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4B2AC73-770A-3D7E-5D11-A10ED5F119F9}"/>
                </a:ext>
              </a:extLst>
            </p:cNvPr>
            <p:cNvCxnSpPr/>
            <p:nvPr/>
          </p:nvCxnSpPr>
          <p:spPr>
            <a:xfrm>
              <a:off x="7492621" y="5188423"/>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DD36FE0-6D5D-0DDC-3CD2-A99F6729CF6A}"/>
                </a:ext>
              </a:extLst>
            </p:cNvPr>
            <p:cNvCxnSpPr/>
            <p:nvPr/>
          </p:nvCxnSpPr>
          <p:spPr>
            <a:xfrm>
              <a:off x="7683690" y="5283957"/>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80BFDB-CECB-8960-D9E5-F4929EC452CF}"/>
                </a:ext>
              </a:extLst>
            </p:cNvPr>
            <p:cNvCxnSpPr>
              <a:cxnSpLocks/>
            </p:cNvCxnSpPr>
            <p:nvPr/>
          </p:nvCxnSpPr>
          <p:spPr>
            <a:xfrm>
              <a:off x="7874759" y="5359021"/>
              <a:ext cx="2411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CE3E18B-FC6F-ECCF-9692-0863861116BF}"/>
                </a:ext>
              </a:extLst>
            </p:cNvPr>
            <p:cNvCxnSpPr/>
            <p:nvPr/>
          </p:nvCxnSpPr>
          <p:spPr>
            <a:xfrm>
              <a:off x="8115869" y="5481850"/>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7B311C-2EE0-42E3-FCE8-791A63EC80C6}"/>
                </a:ext>
              </a:extLst>
            </p:cNvPr>
            <p:cNvCxnSpPr/>
            <p:nvPr/>
          </p:nvCxnSpPr>
          <p:spPr>
            <a:xfrm>
              <a:off x="8306938" y="5529617"/>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1E2D10-683C-B0E9-5551-4F83CBFB20F6}"/>
                </a:ext>
              </a:extLst>
            </p:cNvPr>
            <p:cNvCxnSpPr/>
            <p:nvPr/>
          </p:nvCxnSpPr>
          <p:spPr>
            <a:xfrm>
              <a:off x="8498007" y="5666096"/>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45ACE9-5E80-6D6C-5A65-80EBD60ADF46}"/>
                </a:ext>
              </a:extLst>
            </p:cNvPr>
            <p:cNvCxnSpPr/>
            <p:nvPr/>
          </p:nvCxnSpPr>
          <p:spPr>
            <a:xfrm>
              <a:off x="8695900" y="5788925"/>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7E74D4-424D-F343-19D9-39C74C0359C0}"/>
                </a:ext>
              </a:extLst>
            </p:cNvPr>
            <p:cNvCxnSpPr/>
            <p:nvPr/>
          </p:nvCxnSpPr>
          <p:spPr>
            <a:xfrm>
              <a:off x="8893793" y="5898107"/>
              <a:ext cx="191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460" name="Picture 4" descr="F1 score formula">
            <a:extLst>
              <a:ext uri="{FF2B5EF4-FFF2-40B4-BE49-F238E27FC236}">
                <a16:creationId xmlns:a16="http://schemas.microsoft.com/office/drawing/2014/main" id="{907FB903-C3FA-09BD-39C9-226537F17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313" y="5704653"/>
            <a:ext cx="2542732" cy="64058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UC (Area Under the Curve) ">
            <a:extLst>
              <a:ext uri="{FF2B5EF4-FFF2-40B4-BE49-F238E27FC236}">
                <a16:creationId xmlns:a16="http://schemas.microsoft.com/office/drawing/2014/main" id="{D00F6A6F-4E81-FD4F-5A3A-D7B21916B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7402" y="6278823"/>
            <a:ext cx="1744841" cy="5622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7C4883-1EDC-9B40-F362-C99681DBF87E}"/>
              </a:ext>
            </a:extLst>
          </p:cNvPr>
          <p:cNvSpPr/>
          <p:nvPr/>
        </p:nvSpPr>
        <p:spPr>
          <a:xfrm>
            <a:off x="573086" y="1280160"/>
            <a:ext cx="9988234" cy="640585"/>
          </a:xfrm>
          <a:prstGeom prst="rect">
            <a:avLst/>
          </a:prstGeom>
          <a:noFill/>
          <a:ln w="3810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ekstvak 9">
            <a:extLst>
              <a:ext uri="{FF2B5EF4-FFF2-40B4-BE49-F238E27FC236}">
                <a16:creationId xmlns:a16="http://schemas.microsoft.com/office/drawing/2014/main" id="{3F0055EC-772F-A369-7FD8-DCF4BDA3069C}"/>
              </a:ext>
            </a:extLst>
          </p:cNvPr>
          <p:cNvSpPr txBox="1"/>
          <p:nvPr/>
        </p:nvSpPr>
        <p:spPr>
          <a:xfrm>
            <a:off x="10047402" y="839973"/>
            <a:ext cx="2850776" cy="369332"/>
          </a:xfrm>
          <a:prstGeom prst="rect">
            <a:avLst/>
          </a:prstGeom>
          <a:noFill/>
        </p:spPr>
        <p:txBody>
          <a:bodyPr wrap="square" rtlCol="0">
            <a:spAutoFit/>
          </a:bodyPr>
          <a:lstStyle/>
          <a:p>
            <a:r>
              <a:rPr lang="nl-BE" b="1" dirty="0">
                <a:highlight>
                  <a:srgbClr val="FFFF00"/>
                </a:highlight>
              </a:rPr>
              <a:t>EXAMEN</a:t>
            </a:r>
          </a:p>
        </p:txBody>
      </p:sp>
    </p:spTree>
    <p:extLst>
      <p:ext uri="{BB962C8B-B14F-4D97-AF65-F5344CB8AC3E}">
        <p14:creationId xmlns:p14="http://schemas.microsoft.com/office/powerpoint/2010/main" val="666908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86306B-B559-83BC-6907-09EA7303F578}"/>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3AC62FFD-CBFE-8BED-71DE-596FCEED6FA8}"/>
              </a:ext>
            </a:extLst>
          </p:cNvPr>
          <p:cNvSpPr>
            <a:spLocks noGrp="1"/>
          </p:cNvSpPr>
          <p:nvPr>
            <p:ph type="body" sz="quarter" idx="31"/>
          </p:nvPr>
        </p:nvSpPr>
        <p:spPr/>
        <p:txBody>
          <a:bodyPr/>
          <a:lstStyle/>
          <a:p>
            <a:endParaRPr lang="en-US"/>
          </a:p>
        </p:txBody>
      </p:sp>
      <p:pic>
        <p:nvPicPr>
          <p:cNvPr id="13316" name="Picture 4" descr="How to deal with Unbalanced Dataset in Binary Classification — Part 2 | by  Valentina Alto | DataSeries | Medium">
            <a:extLst>
              <a:ext uri="{FF2B5EF4-FFF2-40B4-BE49-F238E27FC236}">
                <a16:creationId xmlns:a16="http://schemas.microsoft.com/office/drawing/2014/main" id="{CD012A24-01A8-0BD9-42CB-8D2AEC8C0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656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342464-FB85-D5B5-2805-119EE089EBF1}"/>
              </a:ext>
            </a:extLst>
          </p:cNvPr>
          <p:cNvSpPr>
            <a:spLocks noGrp="1"/>
          </p:cNvSpPr>
          <p:nvPr>
            <p:ph type="title"/>
          </p:nvPr>
        </p:nvSpPr>
        <p:spPr>
          <a:xfrm>
            <a:off x="697230" y="112326"/>
            <a:ext cx="10978832" cy="1116012"/>
          </a:xfrm>
        </p:spPr>
        <p:txBody>
          <a:bodyPr/>
          <a:lstStyle/>
          <a:p>
            <a:r>
              <a:rPr lang="en-US"/>
              <a:t>Balanced Dataset</a:t>
            </a:r>
          </a:p>
        </p:txBody>
      </p:sp>
    </p:spTree>
    <p:extLst>
      <p:ext uri="{BB962C8B-B14F-4D97-AF65-F5344CB8AC3E}">
        <p14:creationId xmlns:p14="http://schemas.microsoft.com/office/powerpoint/2010/main" val="1197554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6EA6-95FA-40ED-153F-D9445B0AB897}"/>
              </a:ext>
            </a:extLst>
          </p:cNvPr>
          <p:cNvSpPr>
            <a:spLocks noGrp="1"/>
          </p:cNvSpPr>
          <p:nvPr>
            <p:ph type="title"/>
          </p:nvPr>
        </p:nvSpPr>
        <p:spPr/>
        <p:txBody>
          <a:bodyPr/>
          <a:lstStyle/>
          <a:p>
            <a:r>
              <a:rPr lang="en-US"/>
              <a:t>Trade-off between TPR and FPR</a:t>
            </a:r>
          </a:p>
        </p:txBody>
      </p:sp>
      <p:sp>
        <p:nvSpPr>
          <p:cNvPr id="3" name="Slide Number Placeholder 2">
            <a:extLst>
              <a:ext uri="{FF2B5EF4-FFF2-40B4-BE49-F238E27FC236}">
                <a16:creationId xmlns:a16="http://schemas.microsoft.com/office/drawing/2014/main" id="{125BC692-D2D7-088C-210D-7C06639536FA}"/>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7A195480-3BB1-9D00-9AF1-1B7482350673}"/>
              </a:ext>
            </a:extLst>
          </p:cNvPr>
          <p:cNvSpPr>
            <a:spLocks noGrp="1"/>
          </p:cNvSpPr>
          <p:nvPr>
            <p:ph type="body" sz="quarter" idx="31"/>
          </p:nvPr>
        </p:nvSpPr>
        <p:spPr/>
        <p:txBody>
          <a:bodyPr/>
          <a:lstStyle/>
          <a:p>
            <a:endParaRPr lang="en-US"/>
          </a:p>
        </p:txBody>
      </p:sp>
      <p:pic>
        <p:nvPicPr>
          <p:cNvPr id="10242" name="Picture 2" descr="Short Introduction to ROC curve. The Returning Operating… | by Albert Um |  Medium">
            <a:extLst>
              <a:ext uri="{FF2B5EF4-FFF2-40B4-BE49-F238E27FC236}">
                <a16:creationId xmlns:a16="http://schemas.microsoft.com/office/drawing/2014/main" id="{61393A95-78D0-0216-7BCE-18B16080BF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43" t="9636" r="6760" b="2830"/>
          <a:stretch/>
        </p:blipFill>
        <p:spPr bwMode="auto">
          <a:xfrm>
            <a:off x="1725929" y="1844233"/>
            <a:ext cx="8572501" cy="4285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recision and Recall Made Simple. Making precision and recall easy to… | by  Zeya LT | Towards Data Science">
            <a:extLst>
              <a:ext uri="{FF2B5EF4-FFF2-40B4-BE49-F238E27FC236}">
                <a16:creationId xmlns:a16="http://schemas.microsoft.com/office/drawing/2014/main" id="{E2C05A6E-37E0-5287-5B30-8D95B297A3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3" t="14907" r="1354" b="18485"/>
          <a:stretch/>
        </p:blipFill>
        <p:spPr bwMode="auto">
          <a:xfrm>
            <a:off x="9650776" y="5853516"/>
            <a:ext cx="2541224" cy="100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6384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F5B4-73CA-C08C-77B8-E3C430AD3C16}"/>
              </a:ext>
            </a:extLst>
          </p:cNvPr>
          <p:cNvSpPr>
            <a:spLocks noGrp="1"/>
          </p:cNvSpPr>
          <p:nvPr>
            <p:ph type="title"/>
          </p:nvPr>
        </p:nvSpPr>
        <p:spPr/>
        <p:txBody>
          <a:bodyPr/>
          <a:lstStyle/>
          <a:p>
            <a:r>
              <a:rPr lang="en-US"/>
              <a:t>ROC Curve</a:t>
            </a:r>
          </a:p>
        </p:txBody>
      </p:sp>
      <p:sp>
        <p:nvSpPr>
          <p:cNvPr id="3" name="Slide Number Placeholder 2">
            <a:extLst>
              <a:ext uri="{FF2B5EF4-FFF2-40B4-BE49-F238E27FC236}">
                <a16:creationId xmlns:a16="http://schemas.microsoft.com/office/drawing/2014/main" id="{DF1A9695-CB73-4646-A73B-99D4B03DC3D0}"/>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3B086412-8AED-CCC8-9DA7-F9601A8E10D6}"/>
              </a:ext>
            </a:extLst>
          </p:cNvPr>
          <p:cNvSpPr>
            <a:spLocks noGrp="1"/>
          </p:cNvSpPr>
          <p:nvPr>
            <p:ph type="body" sz="quarter" idx="31"/>
          </p:nvPr>
        </p:nvSpPr>
        <p:spPr/>
        <p:txBody>
          <a:bodyPr/>
          <a:lstStyle/>
          <a:p>
            <a:endParaRPr lang="en-US"/>
          </a:p>
        </p:txBody>
      </p:sp>
      <p:pic>
        <p:nvPicPr>
          <p:cNvPr id="11266" name="Picture 2" descr="ROC-AUC">
            <a:extLst>
              <a:ext uri="{FF2B5EF4-FFF2-40B4-BE49-F238E27FC236}">
                <a16:creationId xmlns:a16="http://schemas.microsoft.com/office/drawing/2014/main" id="{C375E421-B340-B0B9-8D38-DFD0396F2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335474"/>
            <a:ext cx="5410200" cy="54102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ceiver Operating Characteristic Curve...the What, Why and How">
            <a:extLst>
              <a:ext uri="{FF2B5EF4-FFF2-40B4-BE49-F238E27FC236}">
                <a16:creationId xmlns:a16="http://schemas.microsoft.com/office/drawing/2014/main" id="{9519C8F9-8936-1C9A-F5FB-EEF20EEAF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136" y="1628775"/>
            <a:ext cx="6265864" cy="49813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adar in World War II - Wikipedia">
            <a:extLst>
              <a:ext uri="{FF2B5EF4-FFF2-40B4-BE49-F238E27FC236}">
                <a16:creationId xmlns:a16="http://schemas.microsoft.com/office/drawing/2014/main" id="{99019ECA-7117-4CD7-B5DB-E9AB0EA09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7647" y="57150"/>
            <a:ext cx="2095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3135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BF07-29C8-FDF7-521C-92472A1BDB5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AEEB6DA3-00D3-1D42-EDB1-8A99FC527AA3}"/>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27E9FDF5-FE8D-E246-5568-DEB1564F0D0B}"/>
              </a:ext>
            </a:extLst>
          </p:cNvPr>
          <p:cNvSpPr>
            <a:spLocks noGrp="1"/>
          </p:cNvSpPr>
          <p:nvPr>
            <p:ph type="body" sz="quarter" idx="31"/>
          </p:nvPr>
        </p:nvSpPr>
        <p:spPr/>
        <p:txBody>
          <a:bodyPr/>
          <a:lstStyle/>
          <a:p>
            <a:endParaRPr lang="en-US"/>
          </a:p>
        </p:txBody>
      </p:sp>
      <p:pic>
        <p:nvPicPr>
          <p:cNvPr id="12290" name="Picture 2">
            <a:extLst>
              <a:ext uri="{FF2B5EF4-FFF2-40B4-BE49-F238E27FC236}">
                <a16:creationId xmlns:a16="http://schemas.microsoft.com/office/drawing/2014/main" id="{E1FCCC85-74A9-C8B5-B612-7857CC20D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870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E0ED-074D-287F-A782-022F28B03FF8}"/>
              </a:ext>
            </a:extLst>
          </p:cNvPr>
          <p:cNvSpPr>
            <a:spLocks noGrp="1"/>
          </p:cNvSpPr>
          <p:nvPr>
            <p:ph type="title"/>
          </p:nvPr>
        </p:nvSpPr>
        <p:spPr/>
        <p:txBody>
          <a:bodyPr/>
          <a:lstStyle/>
          <a:p>
            <a:r>
              <a:rPr lang="en-US"/>
              <a:t>Evaluating Classification Models</a:t>
            </a:r>
            <a:br>
              <a:rPr lang="en-US"/>
            </a:br>
            <a:r>
              <a:rPr lang="en-US" sz="3200"/>
              <a:t>Summary</a:t>
            </a:r>
            <a:endParaRPr lang="en-US"/>
          </a:p>
        </p:txBody>
      </p:sp>
      <p:sp>
        <p:nvSpPr>
          <p:cNvPr id="3" name="Slide Number Placeholder 2">
            <a:extLst>
              <a:ext uri="{FF2B5EF4-FFF2-40B4-BE49-F238E27FC236}">
                <a16:creationId xmlns:a16="http://schemas.microsoft.com/office/drawing/2014/main" id="{EBD89F54-A5F7-7995-26EF-E2A7E0EC3CD8}"/>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31107BC2-23E1-004B-74F8-BDA38CB3A172}"/>
              </a:ext>
            </a:extLst>
          </p:cNvPr>
          <p:cNvSpPr>
            <a:spLocks noGrp="1"/>
          </p:cNvSpPr>
          <p:nvPr>
            <p:ph type="body" sz="quarter" idx="31"/>
          </p:nvPr>
        </p:nvSpPr>
        <p:spPr/>
        <p:txBody>
          <a:bodyPr>
            <a:normAutofit/>
          </a:bodyPr>
          <a:lstStyle/>
          <a:p>
            <a:r>
              <a:rPr lang="en-US" sz="3200" b="1"/>
              <a:t>Unbalanced dataset</a:t>
            </a:r>
          </a:p>
          <a:p>
            <a:pPr marL="702900" lvl="1" indent="-342900">
              <a:buFont typeface="Wingdings" panose="05000000000000000000" pitchFamily="2" charset="2"/>
              <a:buChar char="î"/>
            </a:pPr>
            <a:r>
              <a:rPr lang="en-US"/>
              <a:t>Use the </a:t>
            </a:r>
            <a:r>
              <a:rPr lang="en-US" i="1">
                <a:highlight>
                  <a:srgbClr val="FA6432"/>
                </a:highlight>
              </a:rPr>
              <a:t>PR curve</a:t>
            </a:r>
          </a:p>
          <a:p>
            <a:pPr marL="1062900" lvl="2" indent="-342900">
              <a:buFont typeface="Wingdings" panose="05000000000000000000" pitchFamily="2" charset="2"/>
              <a:buChar char="î"/>
            </a:pPr>
            <a:r>
              <a:rPr lang="en-US"/>
              <a:t>Focuses on the positive class, which might be rare in the dataset</a:t>
            </a:r>
          </a:p>
          <a:p>
            <a:pPr marL="1062900" lvl="2" indent="-342900">
              <a:buFont typeface="Wingdings" panose="05000000000000000000" pitchFamily="2" charset="2"/>
              <a:buChar char="î"/>
            </a:pPr>
            <a:r>
              <a:rPr lang="en-US"/>
              <a:t>Single metric: F1-score</a:t>
            </a:r>
          </a:p>
          <a:p>
            <a:pPr marL="1062900" lvl="2" indent="-342900">
              <a:buFont typeface="Wingdings" panose="05000000000000000000" pitchFamily="2" charset="2"/>
              <a:buChar char="î"/>
            </a:pPr>
            <a:r>
              <a:rPr lang="en-US"/>
              <a:t>Single ‘area’ metric: AUC-PR, or AP</a:t>
            </a:r>
          </a:p>
          <a:p>
            <a:pPr marL="702900" lvl="1" indent="-342900">
              <a:buFont typeface="Wingdings" panose="05000000000000000000" pitchFamily="2" charset="2"/>
              <a:buChar char="î"/>
            </a:pPr>
            <a:endParaRPr lang="en-US"/>
          </a:p>
          <a:p>
            <a:r>
              <a:rPr lang="en-US" sz="3200" b="1"/>
              <a:t>Balanced dataset</a:t>
            </a:r>
          </a:p>
          <a:p>
            <a:pPr marL="702900" lvl="1" indent="-342900">
              <a:buFont typeface="Wingdings" panose="05000000000000000000" pitchFamily="2" charset="2"/>
              <a:buChar char="î"/>
            </a:pPr>
            <a:r>
              <a:rPr lang="en-US">
                <a:sym typeface="Wingdings" panose="05000000000000000000" pitchFamily="2" charset="2"/>
              </a:rPr>
              <a:t>Use the </a:t>
            </a:r>
            <a:r>
              <a:rPr lang="en-US" i="1">
                <a:highlight>
                  <a:srgbClr val="FA6432"/>
                </a:highlight>
                <a:sym typeface="Wingdings" panose="05000000000000000000" pitchFamily="2" charset="2"/>
              </a:rPr>
              <a:t>ROC curve</a:t>
            </a:r>
          </a:p>
          <a:p>
            <a:pPr marL="1062900" lvl="2" indent="-342900">
              <a:buFont typeface="Wingdings" panose="05000000000000000000" pitchFamily="2" charset="2"/>
              <a:buChar char="î"/>
            </a:pPr>
            <a:r>
              <a:rPr lang="en-US">
                <a:sym typeface="Wingdings" panose="05000000000000000000" pitchFamily="2" charset="2"/>
              </a:rPr>
              <a:t>Provides a broad and balanced performance overview, comparing True Positive Rate versus False Positive Rate </a:t>
            </a:r>
          </a:p>
          <a:p>
            <a:pPr marL="1062900" lvl="2" indent="-342900">
              <a:buFont typeface="Wingdings" panose="05000000000000000000" pitchFamily="2" charset="2"/>
              <a:buChar char="î"/>
            </a:pPr>
            <a:r>
              <a:rPr lang="en-US">
                <a:sym typeface="Wingdings" panose="05000000000000000000" pitchFamily="2" charset="2"/>
              </a:rPr>
              <a:t>Single ‘area’ metric: AUC-ROC</a:t>
            </a:r>
          </a:p>
          <a:p>
            <a:endParaRPr lang="en-US"/>
          </a:p>
          <a:p>
            <a:endParaRPr lang="en-US"/>
          </a:p>
        </p:txBody>
      </p:sp>
    </p:spTree>
    <p:extLst>
      <p:ext uri="{BB962C8B-B14F-4D97-AF65-F5344CB8AC3E}">
        <p14:creationId xmlns:p14="http://schemas.microsoft.com/office/powerpoint/2010/main" val="37207344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5B2C-0AA5-FF13-19B6-CFE6D4395397}"/>
              </a:ext>
            </a:extLst>
          </p:cNvPr>
          <p:cNvSpPr>
            <a:spLocks noGrp="1"/>
          </p:cNvSpPr>
          <p:nvPr>
            <p:ph type="title"/>
          </p:nvPr>
        </p:nvSpPr>
        <p:spPr/>
        <p:txBody>
          <a:bodyPr/>
          <a:lstStyle/>
          <a:p>
            <a:r>
              <a:rPr lang="en-US"/>
              <a:t>Over to you</a:t>
            </a:r>
          </a:p>
        </p:txBody>
      </p:sp>
      <p:sp>
        <p:nvSpPr>
          <p:cNvPr id="3" name="Slide Number Placeholder 2">
            <a:extLst>
              <a:ext uri="{FF2B5EF4-FFF2-40B4-BE49-F238E27FC236}">
                <a16:creationId xmlns:a16="http://schemas.microsoft.com/office/drawing/2014/main" id="{DC04D9B7-FDEC-00F5-23EF-C630571BF428}"/>
              </a:ext>
            </a:extLst>
          </p:cNvPr>
          <p:cNvSpPr>
            <a:spLocks noGrp="1"/>
          </p:cNvSpPr>
          <p:nvPr>
            <p:ph type="sldNum" sz="quarter" idx="25"/>
          </p:nvPr>
        </p:nvSpPr>
        <p:spPr/>
        <p:txBody>
          <a:bodyPr/>
          <a:lstStyle/>
          <a:p>
            <a:fld id="{8B70248A-FD0F-534C-919E-E8EB9B0FC062}" type="slidenum">
              <a:rPr lang="en-BE" smtClean="0"/>
              <a:pPr/>
              <a:t>109</a:t>
            </a:fld>
            <a:endParaRPr lang="en-BE"/>
          </a:p>
        </p:txBody>
      </p:sp>
      <p:pic>
        <p:nvPicPr>
          <p:cNvPr id="5" name="Picture 4">
            <a:extLst>
              <a:ext uri="{FF2B5EF4-FFF2-40B4-BE49-F238E27FC236}">
                <a16:creationId xmlns:a16="http://schemas.microsoft.com/office/drawing/2014/main" id="{7E9B0B04-4B47-E7C5-AEC0-4E509A4C39C3}"/>
              </a:ext>
            </a:extLst>
          </p:cNvPr>
          <p:cNvPicPr>
            <a:picLocks noChangeAspect="1"/>
          </p:cNvPicPr>
          <p:nvPr/>
        </p:nvPicPr>
        <p:blipFill>
          <a:blip r:embed="rId2"/>
          <a:stretch>
            <a:fillRect/>
          </a:stretch>
        </p:blipFill>
        <p:spPr>
          <a:xfrm>
            <a:off x="4381257" y="2479656"/>
            <a:ext cx="2995050" cy="2736080"/>
          </a:xfrm>
          <a:prstGeom prst="rect">
            <a:avLst/>
          </a:prstGeom>
        </p:spPr>
      </p:pic>
      <p:pic>
        <p:nvPicPr>
          <p:cNvPr id="4" name="Picture 3">
            <a:extLst>
              <a:ext uri="{FF2B5EF4-FFF2-40B4-BE49-F238E27FC236}">
                <a16:creationId xmlns:a16="http://schemas.microsoft.com/office/drawing/2014/main" id="{B89007E4-2A90-F430-AA08-80AD1474EF88}"/>
              </a:ext>
            </a:extLst>
          </p:cNvPr>
          <p:cNvPicPr>
            <a:picLocks noChangeAspect="1"/>
          </p:cNvPicPr>
          <p:nvPr/>
        </p:nvPicPr>
        <p:blipFill>
          <a:blip r:embed="rId3"/>
          <a:stretch>
            <a:fillRect/>
          </a:stretch>
        </p:blipFill>
        <p:spPr>
          <a:xfrm>
            <a:off x="8703783" y="2479656"/>
            <a:ext cx="2777832" cy="2736080"/>
          </a:xfrm>
          <a:prstGeom prst="rect">
            <a:avLst/>
          </a:prstGeom>
        </p:spPr>
      </p:pic>
      <p:pic>
        <p:nvPicPr>
          <p:cNvPr id="23556" name="Picture 4" descr="Discussion - Free social icons">
            <a:extLst>
              <a:ext uri="{FF2B5EF4-FFF2-40B4-BE49-F238E27FC236}">
                <a16:creationId xmlns:a16="http://schemas.microsoft.com/office/drawing/2014/main" id="{BA6123D5-AA06-F35B-B984-B2ACEFF3B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49" y="2628495"/>
            <a:ext cx="2653731" cy="265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11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D6DE-AADC-5473-D58E-11EDD840AF93}"/>
              </a:ext>
            </a:extLst>
          </p:cNvPr>
          <p:cNvSpPr>
            <a:spLocks noGrp="1"/>
          </p:cNvSpPr>
          <p:nvPr>
            <p:ph type="title"/>
          </p:nvPr>
        </p:nvSpPr>
        <p:spPr/>
        <p:txBody>
          <a:bodyPr/>
          <a:lstStyle/>
          <a:p>
            <a:r>
              <a:rPr lang="en-US" dirty="0"/>
              <a:t>Lesson Goals</a:t>
            </a:r>
          </a:p>
        </p:txBody>
      </p:sp>
      <p:sp>
        <p:nvSpPr>
          <p:cNvPr id="3" name="Slide Number Placeholder 2">
            <a:extLst>
              <a:ext uri="{FF2B5EF4-FFF2-40B4-BE49-F238E27FC236}">
                <a16:creationId xmlns:a16="http://schemas.microsoft.com/office/drawing/2014/main" id="{609D6E52-0EA3-230D-4717-D6AADB68D633}"/>
              </a:ext>
            </a:extLst>
          </p:cNvPr>
          <p:cNvSpPr>
            <a:spLocks noGrp="1"/>
          </p:cNvSpPr>
          <p:nvPr>
            <p:ph type="sldNum" sz="quarter" idx="25"/>
          </p:nvPr>
        </p:nvSpPr>
        <p:spPr/>
        <p:txBody>
          <a:bodyPr/>
          <a:lstStyle/>
          <a:p>
            <a:fld id="{8B70248A-FD0F-534C-919E-E8EB9B0FC062}" type="slidenum">
              <a:rPr lang="en-BE" smtClean="0"/>
              <a:pPr/>
              <a:t>11</a:t>
            </a:fld>
            <a:endParaRPr lang="en-BE"/>
          </a:p>
        </p:txBody>
      </p:sp>
      <p:sp>
        <p:nvSpPr>
          <p:cNvPr id="4" name="Text Placeholder 3">
            <a:extLst>
              <a:ext uri="{FF2B5EF4-FFF2-40B4-BE49-F238E27FC236}">
                <a16:creationId xmlns:a16="http://schemas.microsoft.com/office/drawing/2014/main" id="{8F1F9D7B-3F2A-67D6-D6AA-B56D421D50C1}"/>
              </a:ext>
            </a:extLst>
          </p:cNvPr>
          <p:cNvSpPr>
            <a:spLocks noGrp="1"/>
          </p:cNvSpPr>
          <p:nvPr>
            <p:ph type="body" sz="quarter" idx="31"/>
          </p:nvPr>
        </p:nvSpPr>
        <p:spPr/>
        <p:txBody>
          <a:bodyPr>
            <a:normAutofit lnSpcReduction="10000"/>
          </a:bodyPr>
          <a:lstStyle/>
          <a:p>
            <a:pPr marL="342900" indent="-342900">
              <a:buFont typeface="Wingdings 3" panose="05040102010807070707" pitchFamily="18" charset="2"/>
              <a:buChar char="à"/>
            </a:pPr>
            <a:r>
              <a:rPr lang="nl-BE" dirty="0">
                <a:latin typeface="+mj-lt"/>
              </a:rPr>
              <a:t>Student </a:t>
            </a:r>
            <a:r>
              <a:rPr lang="nl-BE" dirty="0" err="1">
                <a:latin typeface="+mj-lt"/>
              </a:rPr>
              <a:t>understands</a:t>
            </a:r>
            <a:r>
              <a:rPr lang="nl-BE" dirty="0">
                <a:latin typeface="+mj-lt"/>
              </a:rPr>
              <a:t> </a:t>
            </a:r>
            <a:r>
              <a:rPr lang="nl-BE" dirty="0" err="1">
                <a:latin typeface="+mj-lt"/>
              </a:rPr>
              <a:t>the</a:t>
            </a:r>
            <a:r>
              <a:rPr lang="nl-BE" dirty="0">
                <a:latin typeface="+mj-lt"/>
              </a:rPr>
              <a:t> </a:t>
            </a:r>
            <a:r>
              <a:rPr lang="nl-BE" dirty="0" err="1">
                <a:latin typeface="+mj-lt"/>
              </a:rPr>
              <a:t>need</a:t>
            </a:r>
            <a:r>
              <a:rPr lang="nl-BE" dirty="0">
                <a:latin typeface="+mj-lt"/>
              </a:rPr>
              <a:t> </a:t>
            </a:r>
            <a:r>
              <a:rPr lang="nl-BE" dirty="0" err="1">
                <a:latin typeface="+mj-lt"/>
              </a:rPr>
              <a:t>for</a:t>
            </a:r>
            <a:r>
              <a:rPr lang="nl-BE" dirty="0">
                <a:latin typeface="+mj-lt"/>
              </a:rPr>
              <a:t>, </a:t>
            </a:r>
            <a:r>
              <a:rPr lang="nl-BE" dirty="0" err="1">
                <a:latin typeface="+mj-lt"/>
              </a:rPr>
              <a:t>and</a:t>
            </a:r>
            <a:r>
              <a:rPr lang="nl-BE" dirty="0">
                <a:latin typeface="+mj-lt"/>
              </a:rPr>
              <a:t> </a:t>
            </a:r>
            <a:r>
              <a:rPr lang="nl-BE" dirty="0" err="1">
                <a:latin typeface="+mj-lt"/>
              </a:rPr>
              <a:t>the</a:t>
            </a:r>
            <a:r>
              <a:rPr lang="nl-BE" dirty="0">
                <a:latin typeface="+mj-lt"/>
              </a:rPr>
              <a:t> </a:t>
            </a:r>
            <a:r>
              <a:rPr lang="nl-BE" dirty="0" err="1">
                <a:latin typeface="+mj-lt"/>
              </a:rPr>
              <a:t>use</a:t>
            </a:r>
            <a:r>
              <a:rPr lang="nl-BE" dirty="0">
                <a:latin typeface="+mj-lt"/>
              </a:rPr>
              <a:t> of, </a:t>
            </a:r>
            <a:r>
              <a:rPr lang="nl-BE" dirty="0" err="1">
                <a:latin typeface="+mj-lt"/>
              </a:rPr>
              <a:t>convolutions</a:t>
            </a:r>
            <a:r>
              <a:rPr lang="nl-BE" dirty="0">
                <a:latin typeface="+mj-lt"/>
              </a:rPr>
              <a:t> in Computer </a:t>
            </a:r>
            <a:r>
              <a:rPr lang="nl-BE" dirty="0" err="1">
                <a:latin typeface="+mj-lt"/>
              </a:rPr>
              <a:t>Vision</a:t>
            </a:r>
            <a:endParaRPr lang="nl-BE" dirty="0">
              <a:latin typeface="+mj-lt"/>
            </a:endParaRPr>
          </a:p>
          <a:p>
            <a:pPr marL="342900" indent="-342900">
              <a:buFont typeface="Wingdings 3" panose="05040102010807070707" pitchFamily="18" charset="2"/>
              <a:buChar char="à"/>
            </a:pPr>
            <a:endParaRPr lang="nl-BE" dirty="0">
              <a:latin typeface="+mj-lt"/>
            </a:endParaRPr>
          </a:p>
          <a:p>
            <a:pPr marL="342900" indent="-342900">
              <a:buFont typeface="Wingdings 3" panose="05040102010807070707" pitchFamily="18" charset="2"/>
              <a:buChar char="à"/>
            </a:pPr>
            <a:r>
              <a:rPr lang="nl-BE" dirty="0">
                <a:latin typeface="+mj-lt"/>
              </a:rPr>
              <a:t>Student </a:t>
            </a:r>
            <a:r>
              <a:rPr lang="nl-BE" dirty="0" err="1">
                <a:latin typeface="+mj-lt"/>
              </a:rPr>
              <a:t>can</a:t>
            </a:r>
            <a:r>
              <a:rPr lang="nl-BE" dirty="0">
                <a:latin typeface="+mj-lt"/>
              </a:rPr>
              <a:t> </a:t>
            </a:r>
            <a:r>
              <a:rPr lang="nl-BE" dirty="0" err="1">
                <a:latin typeface="+mj-lt"/>
              </a:rPr>
              <a:t>explain</a:t>
            </a:r>
            <a:r>
              <a:rPr lang="nl-BE" dirty="0">
                <a:latin typeface="+mj-lt"/>
              </a:rPr>
              <a:t> </a:t>
            </a:r>
            <a:r>
              <a:rPr lang="nl-BE" dirty="0" err="1">
                <a:latin typeface="+mj-lt"/>
              </a:rPr>
              <a:t>the</a:t>
            </a:r>
            <a:r>
              <a:rPr lang="nl-BE" dirty="0">
                <a:latin typeface="+mj-lt"/>
              </a:rPr>
              <a:t> </a:t>
            </a:r>
            <a:r>
              <a:rPr lang="nl-BE" dirty="0" err="1">
                <a:latin typeface="+mj-lt"/>
              </a:rPr>
              <a:t>general</a:t>
            </a:r>
            <a:r>
              <a:rPr lang="nl-BE" dirty="0">
                <a:latin typeface="+mj-lt"/>
              </a:rPr>
              <a:t> </a:t>
            </a:r>
            <a:r>
              <a:rPr lang="nl-BE" dirty="0" err="1">
                <a:latin typeface="+mj-lt"/>
              </a:rPr>
              <a:t>components</a:t>
            </a:r>
            <a:r>
              <a:rPr lang="nl-BE" dirty="0">
                <a:latin typeface="+mj-lt"/>
              </a:rPr>
              <a:t> </a:t>
            </a:r>
            <a:r>
              <a:rPr lang="nl-BE" dirty="0" err="1">
                <a:latin typeface="+mj-lt"/>
              </a:rPr>
              <a:t>and</a:t>
            </a:r>
            <a:r>
              <a:rPr lang="nl-BE" dirty="0">
                <a:latin typeface="+mj-lt"/>
              </a:rPr>
              <a:t> </a:t>
            </a:r>
            <a:r>
              <a:rPr lang="nl-BE" dirty="0" err="1">
                <a:latin typeface="+mj-lt"/>
              </a:rPr>
              <a:t>working</a:t>
            </a:r>
            <a:r>
              <a:rPr lang="nl-BE" dirty="0">
                <a:latin typeface="+mj-lt"/>
              </a:rPr>
              <a:t> </a:t>
            </a:r>
            <a:r>
              <a:rPr lang="nl-BE" dirty="0" err="1">
                <a:latin typeface="+mj-lt"/>
              </a:rPr>
              <a:t>principles</a:t>
            </a:r>
            <a:r>
              <a:rPr lang="nl-BE" dirty="0">
                <a:latin typeface="+mj-lt"/>
              </a:rPr>
              <a:t> of a </a:t>
            </a:r>
            <a:r>
              <a:rPr lang="nl-BE" dirty="0" err="1">
                <a:latin typeface="+mj-lt"/>
              </a:rPr>
              <a:t>convolutional</a:t>
            </a:r>
            <a:r>
              <a:rPr lang="nl-BE" dirty="0">
                <a:latin typeface="+mj-lt"/>
              </a:rPr>
              <a:t> </a:t>
            </a:r>
            <a:r>
              <a:rPr lang="nl-BE" dirty="0" err="1">
                <a:latin typeface="+mj-lt"/>
              </a:rPr>
              <a:t>neural</a:t>
            </a:r>
            <a:r>
              <a:rPr lang="nl-BE" dirty="0">
                <a:latin typeface="+mj-lt"/>
              </a:rPr>
              <a:t> </a:t>
            </a:r>
            <a:r>
              <a:rPr lang="nl-BE" dirty="0" err="1">
                <a:latin typeface="+mj-lt"/>
              </a:rPr>
              <a:t>network</a:t>
            </a:r>
            <a:r>
              <a:rPr lang="nl-BE" dirty="0">
                <a:latin typeface="+mj-lt"/>
              </a:rPr>
              <a:t> (CNN)</a:t>
            </a:r>
          </a:p>
          <a:p>
            <a:pPr marL="342900" indent="-342900">
              <a:buFont typeface="Wingdings 3" panose="05040102010807070707" pitchFamily="18" charset="2"/>
              <a:buChar char="à"/>
            </a:pPr>
            <a:endParaRPr lang="nl-BE" dirty="0">
              <a:latin typeface="+mj-lt"/>
            </a:endParaRPr>
          </a:p>
          <a:p>
            <a:pPr marL="342900" indent="-342900">
              <a:buFont typeface="Wingdings 3" panose="05040102010807070707" pitchFamily="18" charset="2"/>
              <a:buChar char="à"/>
            </a:pPr>
            <a:r>
              <a:rPr lang="nl-BE" dirty="0">
                <a:latin typeface="+mj-lt"/>
              </a:rPr>
              <a:t>Student </a:t>
            </a:r>
            <a:r>
              <a:rPr lang="nl-BE" dirty="0" err="1">
                <a:latin typeface="+mj-lt"/>
              </a:rPr>
              <a:t>can</a:t>
            </a:r>
            <a:r>
              <a:rPr lang="nl-BE" dirty="0">
                <a:latin typeface="+mj-lt"/>
              </a:rPr>
              <a:t> </a:t>
            </a:r>
            <a:r>
              <a:rPr lang="nl-BE" dirty="0" err="1">
                <a:latin typeface="+mj-lt"/>
              </a:rPr>
              <a:t>explain</a:t>
            </a:r>
            <a:r>
              <a:rPr lang="nl-BE" dirty="0">
                <a:latin typeface="+mj-lt"/>
              </a:rPr>
              <a:t> </a:t>
            </a:r>
            <a:r>
              <a:rPr lang="nl-BE" dirty="0" err="1">
                <a:latin typeface="+mj-lt"/>
              </a:rPr>
              <a:t>the</a:t>
            </a:r>
            <a:r>
              <a:rPr lang="nl-BE" dirty="0">
                <a:latin typeface="+mj-lt"/>
              </a:rPr>
              <a:t> </a:t>
            </a:r>
            <a:r>
              <a:rPr lang="nl-BE" dirty="0" err="1">
                <a:latin typeface="+mj-lt"/>
              </a:rPr>
              <a:t>principles</a:t>
            </a:r>
            <a:r>
              <a:rPr lang="nl-BE" dirty="0">
                <a:latin typeface="+mj-lt"/>
              </a:rPr>
              <a:t> of transfer </a:t>
            </a:r>
            <a:r>
              <a:rPr lang="nl-BE" dirty="0" err="1">
                <a:latin typeface="+mj-lt"/>
              </a:rPr>
              <a:t>learning</a:t>
            </a:r>
            <a:r>
              <a:rPr lang="nl-BE" dirty="0">
                <a:latin typeface="+mj-lt"/>
              </a:rPr>
              <a:t>, </a:t>
            </a:r>
            <a:r>
              <a:rPr lang="nl-BE" dirty="0" err="1">
                <a:latin typeface="+mj-lt"/>
              </a:rPr>
              <a:t>and</a:t>
            </a:r>
            <a:r>
              <a:rPr lang="nl-BE" dirty="0">
                <a:latin typeface="+mj-lt"/>
              </a:rPr>
              <a:t> </a:t>
            </a:r>
            <a:r>
              <a:rPr lang="nl-BE" dirty="0" err="1">
                <a:latin typeface="+mj-lt"/>
              </a:rPr>
              <a:t>apply</a:t>
            </a:r>
            <a:r>
              <a:rPr lang="nl-BE" dirty="0">
                <a:latin typeface="+mj-lt"/>
              </a:rPr>
              <a:t> </a:t>
            </a:r>
            <a:r>
              <a:rPr lang="nl-BE" dirty="0" err="1">
                <a:latin typeface="+mj-lt"/>
              </a:rPr>
              <a:t>them</a:t>
            </a:r>
            <a:r>
              <a:rPr lang="nl-BE" dirty="0">
                <a:latin typeface="+mj-lt"/>
              </a:rPr>
              <a:t> </a:t>
            </a:r>
            <a:r>
              <a:rPr lang="nl-BE" dirty="0" err="1">
                <a:latin typeface="+mj-lt"/>
              </a:rPr>
              <a:t>to</a:t>
            </a:r>
            <a:r>
              <a:rPr lang="nl-BE" dirty="0">
                <a:latin typeface="+mj-lt"/>
              </a:rPr>
              <a:t> a computer </a:t>
            </a:r>
            <a:r>
              <a:rPr lang="nl-BE" dirty="0" err="1">
                <a:latin typeface="+mj-lt"/>
              </a:rPr>
              <a:t>vision</a:t>
            </a:r>
            <a:r>
              <a:rPr lang="nl-BE" dirty="0">
                <a:latin typeface="+mj-lt"/>
              </a:rPr>
              <a:t> </a:t>
            </a:r>
            <a:r>
              <a:rPr lang="nl-BE" dirty="0" err="1">
                <a:latin typeface="+mj-lt"/>
              </a:rPr>
              <a:t>task</a:t>
            </a:r>
            <a:endParaRPr lang="nl-BE" dirty="0">
              <a:latin typeface="+mj-lt"/>
            </a:endParaRPr>
          </a:p>
          <a:p>
            <a:pPr marL="342900" indent="-342900">
              <a:buFont typeface="Wingdings 3" panose="05040102010807070707" pitchFamily="18" charset="2"/>
              <a:buChar char="à"/>
            </a:pPr>
            <a:endParaRPr lang="nl-BE" dirty="0">
              <a:latin typeface="+mj-lt"/>
            </a:endParaRPr>
          </a:p>
          <a:p>
            <a:pPr marL="342900" indent="-342900">
              <a:buFont typeface="Wingdings 3" panose="05040102010807070707" pitchFamily="18" charset="2"/>
              <a:buChar char="à"/>
            </a:pPr>
            <a:r>
              <a:rPr lang="nl-BE" dirty="0">
                <a:latin typeface="+mj-lt"/>
              </a:rPr>
              <a:t>Student </a:t>
            </a:r>
            <a:r>
              <a:rPr lang="nl-BE" dirty="0" err="1">
                <a:latin typeface="+mj-lt"/>
              </a:rPr>
              <a:t>can</a:t>
            </a:r>
            <a:r>
              <a:rPr lang="nl-BE" dirty="0">
                <a:latin typeface="+mj-lt"/>
              </a:rPr>
              <a:t> </a:t>
            </a:r>
            <a:r>
              <a:rPr lang="nl-BE" dirty="0" err="1">
                <a:latin typeface="+mj-lt"/>
              </a:rPr>
              <a:t>explain</a:t>
            </a:r>
            <a:r>
              <a:rPr lang="nl-BE" dirty="0">
                <a:latin typeface="+mj-lt"/>
              </a:rPr>
              <a:t> </a:t>
            </a:r>
            <a:r>
              <a:rPr lang="nl-BE" dirty="0" err="1">
                <a:latin typeface="+mj-lt"/>
              </a:rPr>
              <a:t>the</a:t>
            </a:r>
            <a:r>
              <a:rPr lang="nl-BE" dirty="0">
                <a:latin typeface="+mj-lt"/>
              </a:rPr>
              <a:t> major </a:t>
            </a:r>
            <a:r>
              <a:rPr lang="en-US" dirty="0">
                <a:latin typeface="+mj-lt"/>
              </a:rPr>
              <a:t>innovative</a:t>
            </a:r>
            <a:r>
              <a:rPr lang="nl-BE" dirty="0">
                <a:latin typeface="+mj-lt"/>
              </a:rPr>
              <a:t> </a:t>
            </a:r>
            <a:r>
              <a:rPr lang="nl-BE" dirty="0" err="1">
                <a:latin typeface="+mj-lt"/>
              </a:rPr>
              <a:t>concepts</a:t>
            </a:r>
            <a:r>
              <a:rPr lang="nl-BE" dirty="0">
                <a:latin typeface="+mj-lt"/>
              </a:rPr>
              <a:t> </a:t>
            </a:r>
            <a:r>
              <a:rPr lang="nl-BE" dirty="0" err="1">
                <a:latin typeface="+mj-lt"/>
              </a:rPr>
              <a:t>behind</a:t>
            </a:r>
            <a:r>
              <a:rPr lang="nl-BE" dirty="0">
                <a:latin typeface="+mj-lt"/>
              </a:rPr>
              <a:t> </a:t>
            </a:r>
            <a:r>
              <a:rPr lang="nl-BE" dirty="0" err="1">
                <a:latin typeface="+mj-lt"/>
              </a:rPr>
              <a:t>the</a:t>
            </a:r>
            <a:r>
              <a:rPr lang="nl-BE" dirty="0">
                <a:latin typeface="+mj-lt"/>
              </a:rPr>
              <a:t> base pre-</a:t>
            </a:r>
            <a:r>
              <a:rPr lang="nl-BE" dirty="0" err="1">
                <a:latin typeface="+mj-lt"/>
              </a:rPr>
              <a:t>trained</a:t>
            </a:r>
            <a:r>
              <a:rPr lang="nl-BE" dirty="0">
                <a:latin typeface="+mj-lt"/>
              </a:rPr>
              <a:t> CNN </a:t>
            </a:r>
            <a:r>
              <a:rPr lang="en-US" dirty="0">
                <a:latin typeface="+mj-lt"/>
              </a:rPr>
              <a:t>models</a:t>
            </a:r>
          </a:p>
          <a:p>
            <a:pPr marL="342900" indent="-342900">
              <a:buFont typeface="Wingdings 3" panose="05040102010807070707" pitchFamily="18" charset="2"/>
              <a:buChar char="à"/>
            </a:pPr>
            <a:endParaRPr lang="nl-BE" dirty="0">
              <a:latin typeface="+mj-lt"/>
            </a:endParaRPr>
          </a:p>
          <a:p>
            <a:pPr marL="342900" indent="-342900">
              <a:buFont typeface="Wingdings" panose="05000000000000000000" pitchFamily="2" charset="2"/>
              <a:buChar char=""/>
            </a:pPr>
            <a:r>
              <a:rPr lang="en-US" dirty="0">
                <a:latin typeface="+mj-lt"/>
              </a:rPr>
              <a:t>Students understand common evaluation metrics for classification models, both for balanced datasets (ROC curve), and unbalanced datasets (PR curve)</a:t>
            </a:r>
          </a:p>
        </p:txBody>
      </p:sp>
      <p:pic>
        <p:nvPicPr>
          <p:cNvPr id="6" name="Picture 2" descr="Download Free png Parent Tips] Goal Setting with Your Child | Edmentum Blog  - DLPNG.com">
            <a:extLst>
              <a:ext uri="{FF2B5EF4-FFF2-40B4-BE49-F238E27FC236}">
                <a16:creationId xmlns:a16="http://schemas.microsoft.com/office/drawing/2014/main" id="{CCE443B0-08CE-1A46-58E8-25706A2364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57" t="-400" r="15488" b="-400"/>
          <a:stretch/>
        </p:blipFill>
        <p:spPr bwMode="auto">
          <a:xfrm>
            <a:off x="10262901" y="0"/>
            <a:ext cx="1913408" cy="17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0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Intro to CV:</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Movie</a:t>
            </a: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pic>
        <p:nvPicPr>
          <p:cNvPr id="1026" name="Picture 2" descr="Countdown, film, intro, movie, number, timer icon - Download on Iconfinder">
            <a:extLst>
              <a:ext uri="{FF2B5EF4-FFF2-40B4-BE49-F238E27FC236}">
                <a16:creationId xmlns:a16="http://schemas.microsoft.com/office/drawing/2014/main" id="{2ADE221B-283F-6B21-D699-7E1B87139579}"/>
              </a:ext>
            </a:extLst>
          </p:cNvPr>
          <p:cNvPicPr>
            <a:picLocks noGrp="1" noChangeAspect="1" noChangeArrowheads="1"/>
          </p:cNvPicPr>
          <p:nvPr>
            <p:ph type="media" sz="quarter" idx="22"/>
          </p:nvPr>
        </p:nvPicPr>
        <p:blipFill>
          <a:blip r:embed="rId2">
            <a:extLst>
              <a:ext uri="{28A0092B-C50C-407E-A947-70E740481C1C}">
                <a14:useLocalDpi xmlns:a14="http://schemas.microsoft.com/office/drawing/2010/main" val="0"/>
              </a:ext>
            </a:extLst>
          </a:blip>
          <a:srcRect/>
          <a:stretch>
            <a:fillRect/>
          </a:stretch>
        </p:blipFill>
        <p:spPr bwMode="auto">
          <a:xfrm>
            <a:off x="6709410" y="118491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65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3AA8-5BB0-D4EF-8A9B-6FBA9B61858A}"/>
              </a:ext>
            </a:extLst>
          </p:cNvPr>
          <p:cNvSpPr>
            <a:spLocks noGrp="1"/>
          </p:cNvSpPr>
          <p:nvPr>
            <p:ph type="title"/>
          </p:nvPr>
        </p:nvSpPr>
        <p:spPr/>
        <p:txBody>
          <a:bodyPr/>
          <a:lstStyle/>
          <a:p>
            <a:r>
              <a:rPr lang="en-US" dirty="0"/>
              <a:t>Intro to Computer Vision</a:t>
            </a:r>
          </a:p>
        </p:txBody>
      </p:sp>
      <p:sp>
        <p:nvSpPr>
          <p:cNvPr id="3" name="Slide Number Placeholder 2">
            <a:extLst>
              <a:ext uri="{FF2B5EF4-FFF2-40B4-BE49-F238E27FC236}">
                <a16:creationId xmlns:a16="http://schemas.microsoft.com/office/drawing/2014/main" id="{012D560F-29E7-9399-C746-CAD0F4BCA359}"/>
              </a:ext>
            </a:extLst>
          </p:cNvPr>
          <p:cNvSpPr>
            <a:spLocks noGrp="1"/>
          </p:cNvSpPr>
          <p:nvPr>
            <p:ph type="sldNum" sz="quarter" idx="25"/>
          </p:nvPr>
        </p:nvSpPr>
        <p:spPr/>
        <p:txBody>
          <a:bodyPr/>
          <a:lstStyle/>
          <a:p>
            <a:fld id="{8B70248A-FD0F-534C-919E-E8EB9B0FC062}" type="slidenum">
              <a:rPr lang="en-BE" smtClean="0"/>
              <a:pPr/>
              <a:t>13</a:t>
            </a:fld>
            <a:endParaRPr lang="en-BE"/>
          </a:p>
        </p:txBody>
      </p:sp>
      <p:sp>
        <p:nvSpPr>
          <p:cNvPr id="4" name="Text Placeholder 3">
            <a:extLst>
              <a:ext uri="{FF2B5EF4-FFF2-40B4-BE49-F238E27FC236}">
                <a16:creationId xmlns:a16="http://schemas.microsoft.com/office/drawing/2014/main" id="{06D26BC8-5C00-A7A2-73FB-CE00F03C1C1C}"/>
              </a:ext>
            </a:extLst>
          </p:cNvPr>
          <p:cNvSpPr>
            <a:spLocks noGrp="1"/>
          </p:cNvSpPr>
          <p:nvPr>
            <p:ph type="body" sz="quarter" idx="31"/>
          </p:nvPr>
        </p:nvSpPr>
        <p:spPr/>
        <p:txBody>
          <a:bodyPr/>
          <a:lstStyle/>
          <a:p>
            <a:endParaRPr lang="en-US" dirty="0"/>
          </a:p>
        </p:txBody>
      </p:sp>
      <p:pic>
        <p:nvPicPr>
          <p:cNvPr id="5" name="Online Media 4" title="How Computer Vision Applications Work">
            <a:hlinkClick r:id="" action="ppaction://media"/>
            <a:extLst>
              <a:ext uri="{FF2B5EF4-FFF2-40B4-BE49-F238E27FC236}">
                <a16:creationId xmlns:a16="http://schemas.microsoft.com/office/drawing/2014/main" id="{9DC24EBB-DBCD-E018-261D-FE9361A93500}"/>
              </a:ext>
            </a:extLst>
          </p:cNvPr>
          <p:cNvPicPr>
            <a:picLocks noRot="1" noChangeAspect="1"/>
          </p:cNvPicPr>
          <p:nvPr>
            <a:videoFile r:link="rId1"/>
          </p:nvPr>
        </p:nvPicPr>
        <p:blipFill>
          <a:blip r:embed="rId3"/>
          <a:stretch>
            <a:fillRect/>
          </a:stretch>
        </p:blipFill>
        <p:spPr>
          <a:xfrm>
            <a:off x="26988" y="0"/>
            <a:ext cx="12138025" cy="6858000"/>
          </a:xfrm>
          <a:prstGeom prst="rect">
            <a:avLst/>
          </a:prstGeom>
        </p:spPr>
      </p:pic>
    </p:spTree>
    <p:extLst>
      <p:ext uri="{BB962C8B-B14F-4D97-AF65-F5344CB8AC3E}">
        <p14:creationId xmlns:p14="http://schemas.microsoft.com/office/powerpoint/2010/main" val="22385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70AE927-5591-6BED-13DC-B24EB8ACD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289" y="336014"/>
            <a:ext cx="5896720" cy="61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9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9240-F6F6-6F84-E1B1-2B514B2ED4BD}"/>
              </a:ext>
            </a:extLst>
          </p:cNvPr>
          <p:cNvSpPr>
            <a:spLocks noGrp="1"/>
          </p:cNvSpPr>
          <p:nvPr>
            <p:ph type="title"/>
          </p:nvPr>
        </p:nvSpPr>
        <p:spPr>
          <a:xfrm>
            <a:off x="352540" y="304419"/>
            <a:ext cx="11839460" cy="1116012"/>
          </a:xfrm>
        </p:spPr>
        <p:txBody>
          <a:bodyPr/>
          <a:lstStyle/>
          <a:p>
            <a:r>
              <a:rPr lang="en-US" dirty="0"/>
              <a:t>Understanding Vision – </a:t>
            </a:r>
            <a:r>
              <a:rPr lang="en-US" sz="4000" dirty="0"/>
              <a:t>Where we came from</a:t>
            </a:r>
            <a:endParaRPr lang="en-US" dirty="0"/>
          </a:p>
        </p:txBody>
      </p:sp>
      <p:sp>
        <p:nvSpPr>
          <p:cNvPr id="3" name="Slide Number Placeholder 2">
            <a:extLst>
              <a:ext uri="{FF2B5EF4-FFF2-40B4-BE49-F238E27FC236}">
                <a16:creationId xmlns:a16="http://schemas.microsoft.com/office/drawing/2014/main" id="{2B51406C-37CB-5D2B-A926-22AA944509C9}"/>
              </a:ext>
            </a:extLst>
          </p:cNvPr>
          <p:cNvSpPr>
            <a:spLocks noGrp="1"/>
          </p:cNvSpPr>
          <p:nvPr>
            <p:ph type="sldNum" sz="quarter" idx="25"/>
          </p:nvPr>
        </p:nvSpPr>
        <p:spPr/>
        <p:txBody>
          <a:bodyPr/>
          <a:lstStyle/>
          <a:p>
            <a:fld id="{8B70248A-FD0F-534C-919E-E8EB9B0FC062}" type="slidenum">
              <a:rPr lang="en-BE" smtClean="0"/>
              <a:pPr/>
              <a:t>15</a:t>
            </a:fld>
            <a:endParaRPr lang="en-BE"/>
          </a:p>
        </p:txBody>
      </p:sp>
      <p:sp>
        <p:nvSpPr>
          <p:cNvPr id="4" name="Text Placeholder 3">
            <a:extLst>
              <a:ext uri="{FF2B5EF4-FFF2-40B4-BE49-F238E27FC236}">
                <a16:creationId xmlns:a16="http://schemas.microsoft.com/office/drawing/2014/main" id="{3F4D03A2-6816-AA48-4C46-924E0AA967F7}"/>
              </a:ext>
            </a:extLst>
          </p:cNvPr>
          <p:cNvSpPr>
            <a:spLocks noGrp="1"/>
          </p:cNvSpPr>
          <p:nvPr>
            <p:ph type="body" sz="quarter" idx="31"/>
          </p:nvPr>
        </p:nvSpPr>
        <p:spPr/>
        <p:txBody>
          <a:bodyPr/>
          <a:lstStyle/>
          <a:p>
            <a:endParaRPr lang="en-US" dirty="0"/>
          </a:p>
        </p:txBody>
      </p:sp>
      <p:pic>
        <p:nvPicPr>
          <p:cNvPr id="8" name="Tijdelijke aanduiding voor inhoud 3">
            <a:extLst>
              <a:ext uri="{FF2B5EF4-FFF2-40B4-BE49-F238E27FC236}">
                <a16:creationId xmlns:a16="http://schemas.microsoft.com/office/drawing/2014/main" id="{92EB4AD7-13D6-6475-7317-31BBE28AB430}"/>
              </a:ext>
            </a:extLst>
          </p:cNvPr>
          <p:cNvPicPr>
            <a:picLocks noChangeAspect="1"/>
          </p:cNvPicPr>
          <p:nvPr/>
        </p:nvPicPr>
        <p:blipFill rotWithShape="1">
          <a:blip r:embed="rId3"/>
          <a:srcRect r="1528" b="7623"/>
          <a:stretch/>
        </p:blipFill>
        <p:spPr>
          <a:xfrm>
            <a:off x="515936" y="1420431"/>
            <a:ext cx="3554794" cy="2515924"/>
          </a:xfrm>
          <a:prstGeom prst="rect">
            <a:avLst/>
          </a:prstGeom>
        </p:spPr>
      </p:pic>
      <p:pic>
        <p:nvPicPr>
          <p:cNvPr id="9" name="Afbeelding 4">
            <a:extLst>
              <a:ext uri="{FF2B5EF4-FFF2-40B4-BE49-F238E27FC236}">
                <a16:creationId xmlns:a16="http://schemas.microsoft.com/office/drawing/2014/main" id="{C217348B-F6B1-6B0B-A277-05F06129F0A5}"/>
              </a:ext>
            </a:extLst>
          </p:cNvPr>
          <p:cNvPicPr>
            <a:picLocks noChangeAspect="1"/>
          </p:cNvPicPr>
          <p:nvPr/>
        </p:nvPicPr>
        <p:blipFill rotWithShape="1">
          <a:blip r:embed="rId4"/>
          <a:srcRect l="-1" t="5716" r="1154" b="13800"/>
          <a:stretch>
            <a:fillRect/>
          </a:stretch>
        </p:blipFill>
        <p:spPr>
          <a:xfrm>
            <a:off x="4303142" y="1505337"/>
            <a:ext cx="3999287" cy="2431017"/>
          </a:xfrm>
          <a:prstGeom prst="rect">
            <a:avLst/>
          </a:prstGeom>
        </p:spPr>
      </p:pic>
      <p:pic>
        <p:nvPicPr>
          <p:cNvPr id="10" name="Afbeelding 5">
            <a:extLst>
              <a:ext uri="{FF2B5EF4-FFF2-40B4-BE49-F238E27FC236}">
                <a16:creationId xmlns:a16="http://schemas.microsoft.com/office/drawing/2014/main" id="{4753B33F-A02A-6BCD-A141-DB4F1238F9DF}"/>
              </a:ext>
            </a:extLst>
          </p:cNvPr>
          <p:cNvPicPr>
            <a:picLocks noChangeAspect="1"/>
          </p:cNvPicPr>
          <p:nvPr/>
        </p:nvPicPr>
        <p:blipFill rotWithShape="1">
          <a:blip r:embed="rId5"/>
          <a:srcRect l="4586" t="5910" b="23302"/>
          <a:stretch/>
        </p:blipFill>
        <p:spPr>
          <a:xfrm>
            <a:off x="2401492" y="4246336"/>
            <a:ext cx="4389337" cy="2431017"/>
          </a:xfrm>
          <a:prstGeom prst="rect">
            <a:avLst/>
          </a:prstGeom>
        </p:spPr>
      </p:pic>
      <p:pic>
        <p:nvPicPr>
          <p:cNvPr id="5" name="Afbeelding 3">
            <a:extLst>
              <a:ext uri="{FF2B5EF4-FFF2-40B4-BE49-F238E27FC236}">
                <a16:creationId xmlns:a16="http://schemas.microsoft.com/office/drawing/2014/main" id="{D7F20F44-9FCF-EA4F-C24D-53868D3D3D79}"/>
              </a:ext>
            </a:extLst>
          </p:cNvPr>
          <p:cNvPicPr>
            <a:picLocks noChangeAspect="1"/>
          </p:cNvPicPr>
          <p:nvPr/>
        </p:nvPicPr>
        <p:blipFill rotWithShape="1">
          <a:blip r:embed="rId6"/>
          <a:srcRect l="8836" t="6801" r="3494" b="10306"/>
          <a:stretch/>
        </p:blipFill>
        <p:spPr>
          <a:xfrm>
            <a:off x="7565705" y="4083305"/>
            <a:ext cx="3693534" cy="2607100"/>
          </a:xfrm>
          <a:prstGeom prst="rect">
            <a:avLst/>
          </a:prstGeom>
        </p:spPr>
      </p:pic>
    </p:spTree>
    <p:extLst>
      <p:ext uri="{BB962C8B-B14F-4D97-AF65-F5344CB8AC3E}">
        <p14:creationId xmlns:p14="http://schemas.microsoft.com/office/powerpoint/2010/main" val="576151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11DB-947F-D496-C303-A229930B978D}"/>
              </a:ext>
            </a:extLst>
          </p:cNvPr>
          <p:cNvSpPr>
            <a:spLocks noGrp="1"/>
          </p:cNvSpPr>
          <p:nvPr>
            <p:ph type="title"/>
          </p:nvPr>
        </p:nvSpPr>
        <p:spPr/>
        <p:txBody>
          <a:bodyPr/>
          <a:lstStyle/>
          <a:p>
            <a:r>
              <a:rPr lang="en-US" noProof="0" dirty="0"/>
              <a:t>‘Classical’ Image processing &amp; the rise of Computer Vision</a:t>
            </a:r>
          </a:p>
        </p:txBody>
      </p:sp>
      <p:sp>
        <p:nvSpPr>
          <p:cNvPr id="3" name="Slide Number Placeholder 2">
            <a:extLst>
              <a:ext uri="{FF2B5EF4-FFF2-40B4-BE49-F238E27FC236}">
                <a16:creationId xmlns:a16="http://schemas.microsoft.com/office/drawing/2014/main" id="{863803F2-0539-A65C-1AB4-3C9815D4D851}"/>
              </a:ext>
            </a:extLst>
          </p:cNvPr>
          <p:cNvSpPr>
            <a:spLocks noGrp="1"/>
          </p:cNvSpPr>
          <p:nvPr>
            <p:ph type="sldNum" sz="quarter" idx="25"/>
          </p:nvPr>
        </p:nvSpPr>
        <p:spPr/>
        <p:txBody>
          <a:bodyPr/>
          <a:lstStyle/>
          <a:p>
            <a:fld id="{8B70248A-FD0F-534C-919E-E8EB9B0FC062}" type="slidenum">
              <a:rPr lang="en-BE" smtClean="0"/>
              <a:pPr/>
              <a:t>16</a:t>
            </a:fld>
            <a:endParaRPr lang="en-BE"/>
          </a:p>
        </p:txBody>
      </p:sp>
      <p:sp>
        <p:nvSpPr>
          <p:cNvPr id="4" name="Text Placeholder 3">
            <a:extLst>
              <a:ext uri="{FF2B5EF4-FFF2-40B4-BE49-F238E27FC236}">
                <a16:creationId xmlns:a16="http://schemas.microsoft.com/office/drawing/2014/main" id="{A91530A8-23E8-E132-F87E-B38FB2A307CB}"/>
              </a:ext>
            </a:extLst>
          </p:cNvPr>
          <p:cNvSpPr>
            <a:spLocks noGrp="1"/>
          </p:cNvSpPr>
          <p:nvPr>
            <p:ph type="body" sz="quarter" idx="31"/>
          </p:nvPr>
        </p:nvSpPr>
        <p:spPr>
          <a:xfrm>
            <a:off x="515936" y="1628775"/>
            <a:ext cx="11160127" cy="5116899"/>
          </a:xfrm>
        </p:spPr>
        <p:txBody>
          <a:bodyPr>
            <a:normAutofit lnSpcReduction="10000"/>
          </a:bodyPr>
          <a:lstStyle/>
          <a:p>
            <a:r>
              <a:rPr lang="en-US" noProof="0" dirty="0"/>
              <a:t>Classical CV methods are based on hand-crafted features and heuristics:</a:t>
            </a:r>
          </a:p>
          <a:p>
            <a:endParaRPr lang="en-US" noProof="0" dirty="0"/>
          </a:p>
          <a:p>
            <a:pPr marL="457200" indent="-457200">
              <a:buAutoNum type="arabicPeriod"/>
            </a:pPr>
            <a:r>
              <a:rPr lang="en-US" dirty="0"/>
              <a:t>Techniques based on </a:t>
            </a:r>
            <a:r>
              <a:rPr lang="en-US" b="1" dirty="0">
                <a:highlight>
                  <a:srgbClr val="FFFF00"/>
                </a:highlight>
              </a:rPr>
              <a:t>differences</a:t>
            </a:r>
            <a:r>
              <a:rPr lang="en-US" dirty="0"/>
              <a:t> (in intensity) </a:t>
            </a:r>
          </a:p>
          <a:p>
            <a:pPr marL="817200" lvl="1" indent="-457200">
              <a:buFont typeface="Wingdings 3" panose="05040102010807070707" pitchFamily="18" charset="2"/>
              <a:buChar char="è"/>
            </a:pPr>
            <a:r>
              <a:rPr lang="en-US" dirty="0"/>
              <a:t>Thresholding techniques</a:t>
            </a:r>
          </a:p>
          <a:p>
            <a:pPr marL="817200" lvl="1" indent="-457200">
              <a:buFont typeface="Wingdings 3" panose="05040102010807070707" pitchFamily="18" charset="2"/>
              <a:buChar char="è"/>
            </a:pPr>
            <a:r>
              <a:rPr lang="en-US" noProof="0" dirty="0"/>
              <a:t>Edge Detection techniques (Sobel, Canny, </a:t>
            </a:r>
            <a:r>
              <a:rPr lang="en-US" noProof="0" dirty="0" err="1"/>
              <a:t>etc</a:t>
            </a:r>
            <a:r>
              <a:rPr lang="en-US" dirty="0"/>
              <a:t>.</a:t>
            </a:r>
            <a:r>
              <a:rPr lang="en-US" noProof="0" dirty="0"/>
              <a:t>)</a:t>
            </a:r>
          </a:p>
          <a:p>
            <a:pPr lvl="1" indent="0">
              <a:buNone/>
            </a:pPr>
            <a:endParaRPr lang="en-US" noProof="0" dirty="0"/>
          </a:p>
          <a:p>
            <a:pPr marL="457200" indent="-457200">
              <a:buAutoNum type="arabicPeriod"/>
            </a:pPr>
            <a:r>
              <a:rPr lang="en-US" dirty="0"/>
              <a:t>Techniques based on </a:t>
            </a:r>
            <a:r>
              <a:rPr lang="en-US" b="1" dirty="0">
                <a:highlight>
                  <a:srgbClr val="FFFF00"/>
                </a:highlight>
              </a:rPr>
              <a:t>similarity</a:t>
            </a:r>
            <a:r>
              <a:rPr lang="en-US" noProof="0" dirty="0"/>
              <a:t> </a:t>
            </a:r>
          </a:p>
          <a:p>
            <a:pPr marL="817200" lvl="1" indent="-457200">
              <a:buFont typeface="Wingdings 3" panose="05040102010807070707" pitchFamily="18" charset="2"/>
              <a:buChar char="è"/>
            </a:pPr>
            <a:r>
              <a:rPr lang="en-US" dirty="0"/>
              <a:t>Region-based methods (region growing, watershed algorithms, etc.)</a:t>
            </a:r>
          </a:p>
          <a:p>
            <a:pPr marL="817200" lvl="1" indent="-457200">
              <a:buFont typeface="Wingdings 3" panose="05040102010807070707" pitchFamily="18" charset="2"/>
              <a:buChar char="è"/>
            </a:pPr>
            <a:r>
              <a:rPr lang="en-US" dirty="0"/>
              <a:t>Clustering methods (k-means, mean-shift, etc.)</a:t>
            </a:r>
          </a:p>
          <a:p>
            <a:pPr lvl="1" indent="0">
              <a:buNone/>
            </a:pPr>
            <a:endParaRPr lang="en-US" dirty="0"/>
          </a:p>
          <a:p>
            <a:r>
              <a:rPr lang="en-US" dirty="0"/>
              <a:t>But…these techniques were flawed: problems with different lightning on images, noise on images, occlusion in images… </a:t>
            </a:r>
          </a:p>
          <a:p>
            <a:endParaRPr lang="en-US" dirty="0"/>
          </a:p>
          <a:p>
            <a:r>
              <a:rPr lang="en-US" dirty="0"/>
              <a:t>In essence: </a:t>
            </a:r>
            <a:r>
              <a:rPr lang="en-US" sz="3600" b="1" dirty="0">
                <a:highlight>
                  <a:srgbClr val="FA6432"/>
                </a:highlight>
              </a:rPr>
              <a:t>no semantic understanding!</a:t>
            </a:r>
          </a:p>
          <a:p>
            <a:pPr marL="457200" indent="-457200">
              <a:buAutoNum type="arabicPeriod"/>
            </a:pPr>
            <a:endParaRPr lang="en-US" sz="2800" noProof="0" dirty="0"/>
          </a:p>
        </p:txBody>
      </p:sp>
      <p:pic>
        <p:nvPicPr>
          <p:cNvPr id="5" name="Picture 4">
            <a:extLst>
              <a:ext uri="{FF2B5EF4-FFF2-40B4-BE49-F238E27FC236}">
                <a16:creationId xmlns:a16="http://schemas.microsoft.com/office/drawing/2014/main" id="{68377D95-0395-9FD8-D5E6-A2B585F8907B}"/>
              </a:ext>
            </a:extLst>
          </p:cNvPr>
          <p:cNvPicPr>
            <a:picLocks noChangeAspect="1"/>
          </p:cNvPicPr>
          <p:nvPr/>
        </p:nvPicPr>
        <p:blipFill>
          <a:blip r:embed="rId2"/>
          <a:stretch>
            <a:fillRect/>
          </a:stretch>
        </p:blipFill>
        <p:spPr>
          <a:xfrm>
            <a:off x="11225164" y="34854"/>
            <a:ext cx="966836" cy="841836"/>
          </a:xfrm>
          <a:prstGeom prst="rect">
            <a:avLst/>
          </a:prstGeom>
        </p:spPr>
      </p:pic>
    </p:spTree>
    <p:extLst>
      <p:ext uri="{BB962C8B-B14F-4D97-AF65-F5344CB8AC3E}">
        <p14:creationId xmlns:p14="http://schemas.microsoft.com/office/powerpoint/2010/main" val="2518311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5794-BE0A-2480-0326-94C9477D7D8F}"/>
              </a:ext>
            </a:extLst>
          </p:cNvPr>
          <p:cNvSpPr>
            <a:spLocks noGrp="1"/>
          </p:cNvSpPr>
          <p:nvPr>
            <p:ph type="title"/>
          </p:nvPr>
        </p:nvSpPr>
        <p:spPr/>
        <p:txBody>
          <a:bodyPr/>
          <a:lstStyle/>
          <a:p>
            <a:r>
              <a:rPr lang="en-US" noProof="0" dirty="0"/>
              <a:t>‘Classical’ Computer Vision</a:t>
            </a:r>
            <a:br>
              <a:rPr lang="en-US" noProof="0" dirty="0"/>
            </a:br>
            <a:r>
              <a:rPr lang="en-US" noProof="0" dirty="0"/>
              <a:t>Thresholding - </a:t>
            </a:r>
            <a:r>
              <a:rPr lang="en-US" noProof="0" dirty="0">
                <a:highlight>
                  <a:srgbClr val="FFFF00"/>
                </a:highlight>
              </a:rPr>
              <a:t>difference</a:t>
            </a:r>
          </a:p>
        </p:txBody>
      </p:sp>
      <p:sp>
        <p:nvSpPr>
          <p:cNvPr id="3" name="Slide Number Placeholder 2">
            <a:extLst>
              <a:ext uri="{FF2B5EF4-FFF2-40B4-BE49-F238E27FC236}">
                <a16:creationId xmlns:a16="http://schemas.microsoft.com/office/drawing/2014/main" id="{1B43779A-5CAB-EB49-C83C-D7FB639F5FDC}"/>
              </a:ext>
            </a:extLst>
          </p:cNvPr>
          <p:cNvSpPr>
            <a:spLocks noGrp="1"/>
          </p:cNvSpPr>
          <p:nvPr>
            <p:ph type="sldNum" sz="quarter" idx="25"/>
          </p:nvPr>
        </p:nvSpPr>
        <p:spPr/>
        <p:txBody>
          <a:bodyPr/>
          <a:lstStyle/>
          <a:p>
            <a:fld id="{8B70248A-FD0F-534C-919E-E8EB9B0FC062}" type="slidenum">
              <a:rPr lang="en-BE" smtClean="0"/>
              <a:pPr/>
              <a:t>17</a:t>
            </a:fld>
            <a:endParaRPr lang="en-BE"/>
          </a:p>
        </p:txBody>
      </p:sp>
      <p:sp>
        <p:nvSpPr>
          <p:cNvPr id="4" name="Text Placeholder 3">
            <a:extLst>
              <a:ext uri="{FF2B5EF4-FFF2-40B4-BE49-F238E27FC236}">
                <a16:creationId xmlns:a16="http://schemas.microsoft.com/office/drawing/2014/main" id="{066E07F6-F6E3-D656-34D2-B8A878FF7743}"/>
              </a:ext>
            </a:extLst>
          </p:cNvPr>
          <p:cNvSpPr>
            <a:spLocks noGrp="1"/>
          </p:cNvSpPr>
          <p:nvPr>
            <p:ph type="body" sz="quarter" idx="31"/>
          </p:nvPr>
        </p:nvSpPr>
        <p:spPr>
          <a:xfrm>
            <a:off x="515936" y="2181340"/>
            <a:ext cx="5774695" cy="4163898"/>
          </a:xfrm>
        </p:spPr>
        <p:txBody>
          <a:bodyPr/>
          <a:lstStyle/>
          <a:p>
            <a:r>
              <a:rPr lang="en-US" noProof="0" dirty="0"/>
              <a:t>(Otsu) </a:t>
            </a:r>
            <a:r>
              <a:rPr lang="en-US" b="1" noProof="0" dirty="0"/>
              <a:t>Thresholding</a:t>
            </a:r>
            <a:r>
              <a:rPr lang="en-US" noProof="0" dirty="0"/>
              <a:t>:</a:t>
            </a:r>
          </a:p>
          <a:p>
            <a:endParaRPr lang="en-US" noProof="0" dirty="0"/>
          </a:p>
          <a:p>
            <a:r>
              <a:rPr lang="en-US" dirty="0"/>
              <a:t>Separating foreground from background, using one or more thresholds based on intensity (histograms)</a:t>
            </a:r>
            <a:endParaRPr lang="en-US" noProof="0" dirty="0"/>
          </a:p>
        </p:txBody>
      </p:sp>
      <p:pic>
        <p:nvPicPr>
          <p:cNvPr id="1026" name="Picture 2">
            <a:extLst>
              <a:ext uri="{FF2B5EF4-FFF2-40B4-BE49-F238E27FC236}">
                <a16:creationId xmlns:a16="http://schemas.microsoft.com/office/drawing/2014/main" id="{89015F36-4BC2-D7D0-8FB1-80BED52FDB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62" t="3804" r="1279" b="3377"/>
          <a:stretch>
            <a:fillRect/>
          </a:stretch>
        </p:blipFill>
        <p:spPr bwMode="auto">
          <a:xfrm>
            <a:off x="6711506" y="1511358"/>
            <a:ext cx="5299644" cy="23367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1398D59-024A-6884-9B0D-EF43ECB54F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35" t="4330" r="9446" b="3370"/>
          <a:stretch>
            <a:fillRect/>
          </a:stretch>
        </p:blipFill>
        <p:spPr bwMode="auto">
          <a:xfrm>
            <a:off x="4722563" y="3780942"/>
            <a:ext cx="7469437" cy="30770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1C2661-4996-1955-E4FB-0086686236D9}"/>
              </a:ext>
            </a:extLst>
          </p:cNvPr>
          <p:cNvPicPr>
            <a:picLocks noChangeAspect="1"/>
          </p:cNvPicPr>
          <p:nvPr/>
        </p:nvPicPr>
        <p:blipFill>
          <a:blip r:embed="rId5"/>
          <a:stretch>
            <a:fillRect/>
          </a:stretch>
        </p:blipFill>
        <p:spPr>
          <a:xfrm>
            <a:off x="11225164" y="34854"/>
            <a:ext cx="966836" cy="841836"/>
          </a:xfrm>
          <a:prstGeom prst="rect">
            <a:avLst/>
          </a:prstGeom>
        </p:spPr>
      </p:pic>
      <p:pic>
        <p:nvPicPr>
          <p:cNvPr id="9" name="Picture 8">
            <a:extLst>
              <a:ext uri="{FF2B5EF4-FFF2-40B4-BE49-F238E27FC236}">
                <a16:creationId xmlns:a16="http://schemas.microsoft.com/office/drawing/2014/main" id="{42997DD2-58AA-2FF7-3E4F-1988A040AC7E}"/>
              </a:ext>
            </a:extLst>
          </p:cNvPr>
          <p:cNvPicPr>
            <a:picLocks noChangeAspect="1"/>
          </p:cNvPicPr>
          <p:nvPr/>
        </p:nvPicPr>
        <p:blipFill>
          <a:blip r:embed="rId6"/>
          <a:stretch>
            <a:fillRect/>
          </a:stretch>
        </p:blipFill>
        <p:spPr>
          <a:xfrm>
            <a:off x="7474733" y="812667"/>
            <a:ext cx="982548" cy="630421"/>
          </a:xfrm>
          <a:prstGeom prst="rect">
            <a:avLst/>
          </a:prstGeom>
        </p:spPr>
      </p:pic>
    </p:spTree>
    <p:extLst>
      <p:ext uri="{BB962C8B-B14F-4D97-AF65-F5344CB8AC3E}">
        <p14:creationId xmlns:p14="http://schemas.microsoft.com/office/powerpoint/2010/main" val="1006784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46509-66C5-76F0-13E6-C01235E6D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9EDC79-C69F-69CC-60FE-FD0661F74960}"/>
              </a:ext>
            </a:extLst>
          </p:cNvPr>
          <p:cNvSpPr>
            <a:spLocks noGrp="1"/>
          </p:cNvSpPr>
          <p:nvPr>
            <p:ph type="title"/>
          </p:nvPr>
        </p:nvSpPr>
        <p:spPr>
          <a:xfrm>
            <a:off x="515937" y="205266"/>
            <a:ext cx="11160125" cy="1116012"/>
          </a:xfrm>
        </p:spPr>
        <p:txBody>
          <a:bodyPr/>
          <a:lstStyle/>
          <a:p>
            <a:r>
              <a:rPr lang="en-US" noProof="0" dirty="0"/>
              <a:t>‘Classical’ Computer Vision</a:t>
            </a:r>
            <a:br>
              <a:rPr lang="en-US" noProof="0" dirty="0"/>
            </a:br>
            <a:r>
              <a:rPr lang="en-US" noProof="0" dirty="0"/>
              <a:t>Edge Detection - </a:t>
            </a:r>
            <a:r>
              <a:rPr lang="en-US" noProof="0" dirty="0">
                <a:highlight>
                  <a:srgbClr val="FFFF00"/>
                </a:highlight>
              </a:rPr>
              <a:t>difference</a:t>
            </a:r>
          </a:p>
        </p:txBody>
      </p:sp>
      <p:sp>
        <p:nvSpPr>
          <p:cNvPr id="3" name="Slide Number Placeholder 2">
            <a:extLst>
              <a:ext uri="{FF2B5EF4-FFF2-40B4-BE49-F238E27FC236}">
                <a16:creationId xmlns:a16="http://schemas.microsoft.com/office/drawing/2014/main" id="{E59ADA2A-05D5-CBDA-89D8-5B4CB383DEAF}"/>
              </a:ext>
            </a:extLst>
          </p:cNvPr>
          <p:cNvSpPr>
            <a:spLocks noGrp="1"/>
          </p:cNvSpPr>
          <p:nvPr>
            <p:ph type="sldNum" sz="quarter" idx="25"/>
          </p:nvPr>
        </p:nvSpPr>
        <p:spPr/>
        <p:txBody>
          <a:bodyPr/>
          <a:lstStyle/>
          <a:p>
            <a:fld id="{8B70248A-FD0F-534C-919E-E8EB9B0FC062}" type="slidenum">
              <a:rPr lang="en-BE" smtClean="0"/>
              <a:pPr/>
              <a:t>18</a:t>
            </a:fld>
            <a:endParaRPr lang="en-BE"/>
          </a:p>
        </p:txBody>
      </p:sp>
      <p:sp>
        <p:nvSpPr>
          <p:cNvPr id="4" name="Text Placeholder 3">
            <a:extLst>
              <a:ext uri="{FF2B5EF4-FFF2-40B4-BE49-F238E27FC236}">
                <a16:creationId xmlns:a16="http://schemas.microsoft.com/office/drawing/2014/main" id="{B1F9C68A-5FA8-9B46-53F7-B2D7678994E0}"/>
              </a:ext>
            </a:extLst>
          </p:cNvPr>
          <p:cNvSpPr>
            <a:spLocks noGrp="1"/>
          </p:cNvSpPr>
          <p:nvPr>
            <p:ph type="body" sz="quarter" idx="31"/>
          </p:nvPr>
        </p:nvSpPr>
        <p:spPr>
          <a:xfrm>
            <a:off x="515936" y="1465243"/>
            <a:ext cx="11459399" cy="4879995"/>
          </a:xfrm>
        </p:spPr>
        <p:txBody>
          <a:bodyPr/>
          <a:lstStyle/>
          <a:p>
            <a:r>
              <a:rPr lang="en-US" noProof="0" dirty="0"/>
              <a:t>Horizontal and Vertical </a:t>
            </a:r>
            <a:r>
              <a:rPr lang="en-US" b="1" noProof="0" dirty="0"/>
              <a:t>Sobel</a:t>
            </a:r>
            <a:r>
              <a:rPr lang="en-US" noProof="0" dirty="0"/>
              <a:t> Edge detectors		</a:t>
            </a:r>
            <a:r>
              <a:rPr lang="en-US" b="1" noProof="0" dirty="0"/>
              <a:t>Canny</a:t>
            </a:r>
            <a:r>
              <a:rPr lang="en-US" noProof="0" dirty="0"/>
              <a:t> Edge detectors</a:t>
            </a:r>
          </a:p>
        </p:txBody>
      </p:sp>
      <p:pic>
        <p:nvPicPr>
          <p:cNvPr id="5" name="Picture 2" descr="Image Gradient — Sobel Operator | Towards AI">
            <a:extLst>
              <a:ext uri="{FF2B5EF4-FFF2-40B4-BE49-F238E27FC236}">
                <a16:creationId xmlns:a16="http://schemas.microsoft.com/office/drawing/2014/main" id="{EBDD32A3-A4A0-29D3-CF25-0E0EC7C85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670" y="3202661"/>
            <a:ext cx="4175393" cy="3635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paring Edge Detection Methods. There are many different edge detection…  | by Nika Tsankashvili | Medium">
            <a:extLst>
              <a:ext uri="{FF2B5EF4-FFF2-40B4-BE49-F238E27FC236}">
                <a16:creationId xmlns:a16="http://schemas.microsoft.com/office/drawing/2014/main" id="{F09EFBB6-51B3-597D-2E29-77083A8C0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527" y="1966563"/>
            <a:ext cx="3503761" cy="11160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anny Edge Detection in C# - CodeProject">
            <a:extLst>
              <a:ext uri="{FF2B5EF4-FFF2-40B4-BE49-F238E27FC236}">
                <a16:creationId xmlns:a16="http://schemas.microsoft.com/office/drawing/2014/main" id="{92AAC844-8431-7A52-3697-9ACF1C3E83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86" t="10396" r="4131" b="5353"/>
          <a:stretch>
            <a:fillRect/>
          </a:stretch>
        </p:blipFill>
        <p:spPr bwMode="auto">
          <a:xfrm>
            <a:off x="6521984" y="3387660"/>
            <a:ext cx="5537812" cy="34501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cess steps of the canny edge detection method | Download Scientific  Diagram">
            <a:extLst>
              <a:ext uri="{FF2B5EF4-FFF2-40B4-BE49-F238E27FC236}">
                <a16:creationId xmlns:a16="http://schemas.microsoft.com/office/drawing/2014/main" id="{246658B3-E964-C0B9-5766-7512F57BD6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6274" y="1966563"/>
            <a:ext cx="3353640" cy="12976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B537F29-291D-2A7A-4310-52A3C2F822AA}"/>
              </a:ext>
            </a:extLst>
          </p:cNvPr>
          <p:cNvPicPr>
            <a:picLocks noChangeAspect="1"/>
          </p:cNvPicPr>
          <p:nvPr/>
        </p:nvPicPr>
        <p:blipFill>
          <a:blip r:embed="rId7"/>
          <a:stretch>
            <a:fillRect/>
          </a:stretch>
        </p:blipFill>
        <p:spPr>
          <a:xfrm>
            <a:off x="11225164" y="34854"/>
            <a:ext cx="966836" cy="841836"/>
          </a:xfrm>
          <a:prstGeom prst="rect">
            <a:avLst/>
          </a:prstGeom>
        </p:spPr>
      </p:pic>
      <p:pic>
        <p:nvPicPr>
          <p:cNvPr id="8" name="Picture 7">
            <a:extLst>
              <a:ext uri="{FF2B5EF4-FFF2-40B4-BE49-F238E27FC236}">
                <a16:creationId xmlns:a16="http://schemas.microsoft.com/office/drawing/2014/main" id="{6B2C45AD-38F4-1EC6-F40F-EF172C6D3842}"/>
              </a:ext>
            </a:extLst>
          </p:cNvPr>
          <p:cNvPicPr>
            <a:picLocks noChangeAspect="1"/>
          </p:cNvPicPr>
          <p:nvPr/>
        </p:nvPicPr>
        <p:blipFill>
          <a:blip r:embed="rId8"/>
          <a:stretch>
            <a:fillRect/>
          </a:stretch>
        </p:blipFill>
        <p:spPr>
          <a:xfrm>
            <a:off x="8201846" y="711385"/>
            <a:ext cx="982548" cy="630421"/>
          </a:xfrm>
          <a:prstGeom prst="rect">
            <a:avLst/>
          </a:prstGeom>
        </p:spPr>
      </p:pic>
    </p:spTree>
    <p:extLst>
      <p:ext uri="{BB962C8B-B14F-4D97-AF65-F5344CB8AC3E}">
        <p14:creationId xmlns:p14="http://schemas.microsoft.com/office/powerpoint/2010/main" val="3505753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76C95-B1CD-A8CE-264C-1DEDB3F94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5CAD0-8343-8FBB-85BC-C969D8A67D9D}"/>
              </a:ext>
            </a:extLst>
          </p:cNvPr>
          <p:cNvSpPr>
            <a:spLocks noGrp="1"/>
          </p:cNvSpPr>
          <p:nvPr>
            <p:ph type="title"/>
          </p:nvPr>
        </p:nvSpPr>
        <p:spPr>
          <a:xfrm>
            <a:off x="515937" y="205266"/>
            <a:ext cx="11160125" cy="1116012"/>
          </a:xfrm>
        </p:spPr>
        <p:txBody>
          <a:bodyPr/>
          <a:lstStyle/>
          <a:p>
            <a:r>
              <a:rPr lang="en-US" noProof="0" dirty="0"/>
              <a:t>‘Classical’ Computer Vision</a:t>
            </a:r>
            <a:br>
              <a:rPr lang="en-US" noProof="0" dirty="0"/>
            </a:br>
            <a:r>
              <a:rPr lang="en-US" noProof="0" dirty="0"/>
              <a:t>Region based - </a:t>
            </a:r>
            <a:r>
              <a:rPr lang="en-US" noProof="0" dirty="0">
                <a:highlight>
                  <a:srgbClr val="00FF00"/>
                </a:highlight>
              </a:rPr>
              <a:t>similarity</a:t>
            </a:r>
          </a:p>
        </p:txBody>
      </p:sp>
      <p:sp>
        <p:nvSpPr>
          <p:cNvPr id="3" name="Slide Number Placeholder 2">
            <a:extLst>
              <a:ext uri="{FF2B5EF4-FFF2-40B4-BE49-F238E27FC236}">
                <a16:creationId xmlns:a16="http://schemas.microsoft.com/office/drawing/2014/main" id="{55F35ED2-1207-E79C-08FE-110E59CE17F7}"/>
              </a:ext>
            </a:extLst>
          </p:cNvPr>
          <p:cNvSpPr>
            <a:spLocks noGrp="1"/>
          </p:cNvSpPr>
          <p:nvPr>
            <p:ph type="sldNum" sz="quarter" idx="25"/>
          </p:nvPr>
        </p:nvSpPr>
        <p:spPr/>
        <p:txBody>
          <a:bodyPr/>
          <a:lstStyle/>
          <a:p>
            <a:fld id="{8B70248A-FD0F-534C-919E-E8EB9B0FC062}" type="slidenum">
              <a:rPr lang="en-BE" smtClean="0"/>
              <a:pPr/>
              <a:t>19</a:t>
            </a:fld>
            <a:endParaRPr lang="en-BE"/>
          </a:p>
        </p:txBody>
      </p:sp>
      <p:sp>
        <p:nvSpPr>
          <p:cNvPr id="4" name="Text Placeholder 3">
            <a:extLst>
              <a:ext uri="{FF2B5EF4-FFF2-40B4-BE49-F238E27FC236}">
                <a16:creationId xmlns:a16="http://schemas.microsoft.com/office/drawing/2014/main" id="{A073ADEF-8FDA-2FC0-23B8-3B033122C9AD}"/>
              </a:ext>
            </a:extLst>
          </p:cNvPr>
          <p:cNvSpPr>
            <a:spLocks noGrp="1"/>
          </p:cNvSpPr>
          <p:nvPr>
            <p:ph type="body" sz="quarter" idx="31"/>
          </p:nvPr>
        </p:nvSpPr>
        <p:spPr>
          <a:xfrm>
            <a:off x="515936" y="1615554"/>
            <a:ext cx="11459399" cy="4729684"/>
          </a:xfrm>
        </p:spPr>
        <p:txBody>
          <a:bodyPr/>
          <a:lstStyle/>
          <a:p>
            <a:r>
              <a:rPr lang="en-US" b="1" noProof="0" dirty="0"/>
              <a:t>Region Growing</a:t>
            </a:r>
            <a:r>
              <a:rPr lang="en-US" noProof="0" dirty="0"/>
              <a:t>						</a:t>
            </a:r>
            <a:r>
              <a:rPr lang="en-US" b="1" noProof="0" dirty="0"/>
              <a:t>Watershed algorithms</a:t>
            </a:r>
          </a:p>
        </p:txBody>
      </p:sp>
      <p:pic>
        <p:nvPicPr>
          <p:cNvPr id="7" name="Picture 6">
            <a:extLst>
              <a:ext uri="{FF2B5EF4-FFF2-40B4-BE49-F238E27FC236}">
                <a16:creationId xmlns:a16="http://schemas.microsoft.com/office/drawing/2014/main" id="{19E9993D-FB42-0970-F3D4-927963EBECA3}"/>
              </a:ext>
            </a:extLst>
          </p:cNvPr>
          <p:cNvPicPr>
            <a:picLocks noChangeAspect="1"/>
          </p:cNvPicPr>
          <p:nvPr/>
        </p:nvPicPr>
        <p:blipFill>
          <a:blip r:embed="rId3"/>
          <a:stretch>
            <a:fillRect/>
          </a:stretch>
        </p:blipFill>
        <p:spPr>
          <a:xfrm>
            <a:off x="11225164" y="34854"/>
            <a:ext cx="966836" cy="841836"/>
          </a:xfrm>
          <a:prstGeom prst="rect">
            <a:avLst/>
          </a:prstGeom>
        </p:spPr>
      </p:pic>
      <p:pic>
        <p:nvPicPr>
          <p:cNvPr id="8" name="Picture 7">
            <a:extLst>
              <a:ext uri="{FF2B5EF4-FFF2-40B4-BE49-F238E27FC236}">
                <a16:creationId xmlns:a16="http://schemas.microsoft.com/office/drawing/2014/main" id="{70E56F1A-A3F0-0480-BE96-A5721E5E168D}"/>
              </a:ext>
            </a:extLst>
          </p:cNvPr>
          <p:cNvPicPr>
            <a:picLocks noChangeAspect="1"/>
          </p:cNvPicPr>
          <p:nvPr/>
        </p:nvPicPr>
        <p:blipFill>
          <a:blip r:embed="rId4"/>
          <a:stretch>
            <a:fillRect/>
          </a:stretch>
        </p:blipFill>
        <p:spPr>
          <a:xfrm>
            <a:off x="7432106" y="716367"/>
            <a:ext cx="966836" cy="687158"/>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3F8496CF-EDC9-1F28-C707-8D1BD08E0C2D}"/>
              </a:ext>
            </a:extLst>
          </p:cNvPr>
          <p:cNvPicPr>
            <a:picLocks noChangeAspect="1"/>
          </p:cNvPicPr>
          <p:nvPr/>
        </p:nvPicPr>
        <p:blipFill>
          <a:blip r:embed="rId5"/>
          <a:srcRect l="6704" r="6273"/>
          <a:stretch>
            <a:fillRect/>
          </a:stretch>
        </p:blipFill>
        <p:spPr>
          <a:xfrm>
            <a:off x="6951644" y="3712684"/>
            <a:ext cx="4858439" cy="3145316"/>
          </a:xfrm>
          <a:prstGeom prst="rect">
            <a:avLst/>
          </a:prstGeom>
        </p:spPr>
      </p:pic>
      <p:pic>
        <p:nvPicPr>
          <p:cNvPr id="1026" name="Picture 2" descr="Watershed Segmentation - an overview | ScienceDirect Topics">
            <a:extLst>
              <a:ext uri="{FF2B5EF4-FFF2-40B4-BE49-F238E27FC236}">
                <a16:creationId xmlns:a16="http://schemas.microsoft.com/office/drawing/2014/main" id="{0A4D4F79-34FD-4BFF-6444-1EBEC2F327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4714" y="2218258"/>
            <a:ext cx="36004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region growing image segmentation works on Make a GIF">
            <a:extLst>
              <a:ext uri="{FF2B5EF4-FFF2-40B4-BE49-F238E27FC236}">
                <a16:creationId xmlns:a16="http://schemas.microsoft.com/office/drawing/2014/main" id="{EA234541-5B71-359A-02DD-FBA0241E1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185" y="2526993"/>
            <a:ext cx="5475384" cy="307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18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5E80-031B-47F6-3C6D-7E4624C2059D}"/>
              </a:ext>
            </a:extLst>
          </p:cNvPr>
          <p:cNvSpPr>
            <a:spLocks noGrp="1"/>
          </p:cNvSpPr>
          <p:nvPr>
            <p:ph type="title"/>
          </p:nvPr>
        </p:nvSpPr>
        <p:spPr/>
        <p:txBody>
          <a:bodyPr/>
          <a:lstStyle/>
          <a:p>
            <a:r>
              <a:rPr lang="en-US" noProof="0" dirty="0"/>
              <a:t>From nature to mathematics</a:t>
            </a:r>
          </a:p>
        </p:txBody>
      </p:sp>
      <p:sp>
        <p:nvSpPr>
          <p:cNvPr id="3" name="Slide Number Placeholder 2">
            <a:extLst>
              <a:ext uri="{FF2B5EF4-FFF2-40B4-BE49-F238E27FC236}">
                <a16:creationId xmlns:a16="http://schemas.microsoft.com/office/drawing/2014/main" id="{C9393E56-9369-F49F-7739-025001ED2257}"/>
              </a:ext>
            </a:extLst>
          </p:cNvPr>
          <p:cNvSpPr>
            <a:spLocks noGrp="1"/>
          </p:cNvSpPr>
          <p:nvPr>
            <p:ph type="sldNum" sz="quarter" idx="25"/>
          </p:nvPr>
        </p:nvSpPr>
        <p:spPr/>
        <p:txBody>
          <a:bodyPr/>
          <a:lstStyle/>
          <a:p>
            <a:fld id="{8B70248A-FD0F-534C-919E-E8EB9B0FC062}" type="slidenum">
              <a:rPr lang="en-BE" smtClean="0"/>
              <a:pPr/>
              <a:t>2</a:t>
            </a:fld>
            <a:endParaRPr lang="en-BE"/>
          </a:p>
        </p:txBody>
      </p:sp>
      <p:sp>
        <p:nvSpPr>
          <p:cNvPr id="4" name="Text Placeholder 3">
            <a:extLst>
              <a:ext uri="{FF2B5EF4-FFF2-40B4-BE49-F238E27FC236}">
                <a16:creationId xmlns:a16="http://schemas.microsoft.com/office/drawing/2014/main" id="{90BA0902-EBBD-7800-812C-58B6566CEA43}"/>
              </a:ext>
            </a:extLst>
          </p:cNvPr>
          <p:cNvSpPr>
            <a:spLocks noGrp="1"/>
          </p:cNvSpPr>
          <p:nvPr>
            <p:ph type="body" sz="quarter" idx="31"/>
          </p:nvPr>
        </p:nvSpPr>
        <p:spPr>
          <a:xfrm>
            <a:off x="1189822" y="1972019"/>
            <a:ext cx="10486241" cy="4373219"/>
          </a:xfrm>
        </p:spPr>
        <p:txBody>
          <a:bodyPr/>
          <a:lstStyle/>
          <a:p>
            <a:r>
              <a:rPr lang="en-US" dirty="0">
                <a:latin typeface="+mj-lt"/>
              </a:rPr>
              <a:t>Biological neuron				Mathematical equivalent</a:t>
            </a:r>
          </a:p>
        </p:txBody>
      </p:sp>
      <p:pic>
        <p:nvPicPr>
          <p:cNvPr id="5" name="Afbeelding 8">
            <a:extLst>
              <a:ext uri="{FF2B5EF4-FFF2-40B4-BE49-F238E27FC236}">
                <a16:creationId xmlns:a16="http://schemas.microsoft.com/office/drawing/2014/main" id="{94AEE92E-14E6-BE8F-39C2-75899AE60CCD}"/>
              </a:ext>
            </a:extLst>
          </p:cNvPr>
          <p:cNvPicPr>
            <a:picLocks noChangeAspect="1"/>
          </p:cNvPicPr>
          <p:nvPr/>
        </p:nvPicPr>
        <p:blipFill rotWithShape="1">
          <a:blip r:embed="rId2"/>
          <a:srcRect t="22825" r="38663"/>
          <a:stretch/>
        </p:blipFill>
        <p:spPr>
          <a:xfrm>
            <a:off x="132538" y="2612417"/>
            <a:ext cx="4307461" cy="2592393"/>
          </a:xfrm>
          <a:prstGeom prst="rect">
            <a:avLst/>
          </a:prstGeom>
        </p:spPr>
      </p:pic>
      <p:pic>
        <p:nvPicPr>
          <p:cNvPr id="6" name="Afbeelding 12">
            <a:extLst>
              <a:ext uri="{FF2B5EF4-FFF2-40B4-BE49-F238E27FC236}">
                <a16:creationId xmlns:a16="http://schemas.microsoft.com/office/drawing/2014/main" id="{3DE5DBCC-D0DD-D659-9CC7-5415BC57D110}"/>
              </a:ext>
            </a:extLst>
          </p:cNvPr>
          <p:cNvPicPr>
            <a:picLocks noChangeAspect="1"/>
          </p:cNvPicPr>
          <p:nvPr/>
        </p:nvPicPr>
        <p:blipFill rotWithShape="1">
          <a:blip r:embed="rId3"/>
          <a:srcRect l="5366" t="3627" r="7093" b="8174"/>
          <a:stretch/>
        </p:blipFill>
        <p:spPr>
          <a:xfrm>
            <a:off x="8911431" y="3908613"/>
            <a:ext cx="3177810" cy="2327932"/>
          </a:xfrm>
          <a:prstGeom prst="rect">
            <a:avLst/>
          </a:prstGeom>
          <a:ln w="19050">
            <a:solidFill>
              <a:srgbClr val="C00000"/>
            </a:solidFill>
          </a:ln>
        </p:spPr>
      </p:pic>
      <p:grpSp>
        <p:nvGrpSpPr>
          <p:cNvPr id="7" name="Group 6">
            <a:extLst>
              <a:ext uri="{FF2B5EF4-FFF2-40B4-BE49-F238E27FC236}">
                <a16:creationId xmlns:a16="http://schemas.microsoft.com/office/drawing/2014/main" id="{7FD48432-8B70-5AEB-6994-3C11E53B564E}"/>
              </a:ext>
            </a:extLst>
          </p:cNvPr>
          <p:cNvGrpSpPr/>
          <p:nvPr/>
        </p:nvGrpSpPr>
        <p:grpSpPr>
          <a:xfrm>
            <a:off x="5463350" y="2518897"/>
            <a:ext cx="6305523" cy="2006778"/>
            <a:chOff x="5386232" y="2100256"/>
            <a:chExt cx="6305523" cy="2006778"/>
          </a:xfrm>
        </p:grpSpPr>
        <p:cxnSp>
          <p:nvCxnSpPr>
            <p:cNvPr id="8" name="Straight Arrow Connector 7">
              <a:extLst>
                <a:ext uri="{FF2B5EF4-FFF2-40B4-BE49-F238E27FC236}">
                  <a16:creationId xmlns:a16="http://schemas.microsoft.com/office/drawing/2014/main" id="{D0725597-E3EF-8720-1894-10FBE5D941B5}"/>
                </a:ext>
              </a:extLst>
            </p:cNvPr>
            <p:cNvCxnSpPr>
              <a:cxnSpLocks/>
              <a:stCxn id="11" idx="3"/>
              <a:endCxn id="21" idx="1"/>
            </p:cNvCxnSpPr>
            <p:nvPr/>
          </p:nvCxnSpPr>
          <p:spPr>
            <a:xfrm>
              <a:off x="5871434" y="2300311"/>
              <a:ext cx="1163927" cy="5607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F51D601-03AF-EF4D-F047-06E2859CC0B4}"/>
                </a:ext>
              </a:extLst>
            </p:cNvPr>
            <p:cNvCxnSpPr>
              <a:cxnSpLocks/>
              <a:stCxn id="12" idx="3"/>
              <a:endCxn id="21" idx="2"/>
            </p:cNvCxnSpPr>
            <p:nvPr/>
          </p:nvCxnSpPr>
          <p:spPr>
            <a:xfrm>
              <a:off x="5832188" y="3102543"/>
              <a:ext cx="1096983" cy="62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51915E7-7F2D-1283-F11B-A88591B39A80}"/>
                </a:ext>
              </a:extLst>
            </p:cNvPr>
            <p:cNvCxnSpPr>
              <a:cxnSpLocks/>
              <a:stCxn id="13" idx="3"/>
              <a:endCxn id="21" idx="3"/>
            </p:cNvCxnSpPr>
            <p:nvPr/>
          </p:nvCxnSpPr>
          <p:spPr>
            <a:xfrm flipV="1">
              <a:off x="5972609" y="3356450"/>
              <a:ext cx="1062752" cy="5505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06156D7-16A5-C941-2F65-98242A823EBA}"/>
                </a:ext>
              </a:extLst>
            </p:cNvPr>
            <p:cNvSpPr txBox="1"/>
            <p:nvPr/>
          </p:nvSpPr>
          <p:spPr>
            <a:xfrm>
              <a:off x="5425478" y="2100256"/>
              <a:ext cx="445956" cy="400110"/>
            </a:xfrm>
            <a:prstGeom prst="rect">
              <a:avLst/>
            </a:prstGeom>
            <a:noFill/>
          </p:spPr>
          <p:txBody>
            <a:bodyPr wrap="none" rtlCol="0">
              <a:spAutoFit/>
            </a:bodyPr>
            <a:lstStyle/>
            <a:p>
              <a:r>
                <a:rPr lang="en-BE" sz="2000" dirty="0"/>
                <a:t>x</a:t>
              </a:r>
              <a:r>
                <a:rPr lang="en-BE" sz="2000" baseline="-25000" dirty="0"/>
                <a:t>1</a:t>
              </a:r>
            </a:p>
          </p:txBody>
        </p:sp>
        <p:sp>
          <p:nvSpPr>
            <p:cNvPr id="12" name="TextBox 11">
              <a:extLst>
                <a:ext uri="{FF2B5EF4-FFF2-40B4-BE49-F238E27FC236}">
                  <a16:creationId xmlns:a16="http://schemas.microsoft.com/office/drawing/2014/main" id="{FFFA9BBE-3B2C-4AD4-BA0C-D6D3800AD49B}"/>
                </a:ext>
              </a:extLst>
            </p:cNvPr>
            <p:cNvSpPr txBox="1"/>
            <p:nvPr/>
          </p:nvSpPr>
          <p:spPr>
            <a:xfrm>
              <a:off x="5386232" y="2902488"/>
              <a:ext cx="445956" cy="400110"/>
            </a:xfrm>
            <a:prstGeom prst="rect">
              <a:avLst/>
            </a:prstGeom>
            <a:noFill/>
          </p:spPr>
          <p:txBody>
            <a:bodyPr wrap="none" rtlCol="0">
              <a:spAutoFit/>
            </a:bodyPr>
            <a:lstStyle/>
            <a:p>
              <a:r>
                <a:rPr lang="en-BE" sz="2000" dirty="0"/>
                <a:t>x</a:t>
              </a:r>
              <a:r>
                <a:rPr lang="en-BE" sz="2000" baseline="-25000" dirty="0"/>
                <a:t>2</a:t>
              </a:r>
            </a:p>
          </p:txBody>
        </p:sp>
        <p:sp>
          <p:nvSpPr>
            <p:cNvPr id="13" name="TextBox 12">
              <a:extLst>
                <a:ext uri="{FF2B5EF4-FFF2-40B4-BE49-F238E27FC236}">
                  <a16:creationId xmlns:a16="http://schemas.microsoft.com/office/drawing/2014/main" id="{7E26FB0C-1D54-9C36-908F-BEDFB80F5373}"/>
                </a:ext>
              </a:extLst>
            </p:cNvPr>
            <p:cNvSpPr txBox="1"/>
            <p:nvPr/>
          </p:nvSpPr>
          <p:spPr>
            <a:xfrm>
              <a:off x="5526653" y="3706924"/>
              <a:ext cx="445956" cy="400110"/>
            </a:xfrm>
            <a:prstGeom prst="rect">
              <a:avLst/>
            </a:prstGeom>
            <a:noFill/>
          </p:spPr>
          <p:txBody>
            <a:bodyPr wrap="none" rtlCol="0">
              <a:spAutoFit/>
            </a:bodyPr>
            <a:lstStyle/>
            <a:p>
              <a:r>
                <a:rPr lang="en-BE" sz="2000" dirty="0"/>
                <a:t>x</a:t>
              </a:r>
              <a:r>
                <a:rPr lang="en-BE" sz="2000" baseline="-25000" dirty="0"/>
                <a:t>3</a:t>
              </a:r>
            </a:p>
          </p:txBody>
        </p:sp>
        <p:sp>
          <p:nvSpPr>
            <p:cNvPr id="14" name="TextBox 13">
              <a:extLst>
                <a:ext uri="{FF2B5EF4-FFF2-40B4-BE49-F238E27FC236}">
                  <a16:creationId xmlns:a16="http://schemas.microsoft.com/office/drawing/2014/main" id="{2C9692DB-5606-F6F1-6258-7CD088C5D7EA}"/>
                </a:ext>
              </a:extLst>
            </p:cNvPr>
            <p:cNvSpPr txBox="1"/>
            <p:nvPr/>
          </p:nvSpPr>
          <p:spPr>
            <a:xfrm>
              <a:off x="6147710" y="2139375"/>
              <a:ext cx="503664" cy="400110"/>
            </a:xfrm>
            <a:prstGeom prst="rect">
              <a:avLst/>
            </a:prstGeom>
            <a:noFill/>
          </p:spPr>
          <p:txBody>
            <a:bodyPr wrap="none" rtlCol="0">
              <a:spAutoFit/>
            </a:bodyPr>
            <a:lstStyle/>
            <a:p>
              <a:r>
                <a:rPr lang="en-BE" sz="2000" dirty="0"/>
                <a:t>w</a:t>
              </a:r>
              <a:r>
                <a:rPr lang="en-BE" sz="2000" baseline="-25000" dirty="0"/>
                <a:t>1</a:t>
              </a:r>
            </a:p>
          </p:txBody>
        </p:sp>
        <p:sp>
          <p:nvSpPr>
            <p:cNvPr id="15" name="TextBox 14">
              <a:extLst>
                <a:ext uri="{FF2B5EF4-FFF2-40B4-BE49-F238E27FC236}">
                  <a16:creationId xmlns:a16="http://schemas.microsoft.com/office/drawing/2014/main" id="{6CAB7CCC-DB11-5080-10AE-38B250FECC82}"/>
                </a:ext>
              </a:extLst>
            </p:cNvPr>
            <p:cNvSpPr txBox="1"/>
            <p:nvPr/>
          </p:nvSpPr>
          <p:spPr>
            <a:xfrm>
              <a:off x="6141663" y="2708657"/>
              <a:ext cx="503664" cy="400110"/>
            </a:xfrm>
            <a:prstGeom prst="rect">
              <a:avLst/>
            </a:prstGeom>
            <a:noFill/>
          </p:spPr>
          <p:txBody>
            <a:bodyPr wrap="none" rtlCol="0">
              <a:spAutoFit/>
            </a:bodyPr>
            <a:lstStyle/>
            <a:p>
              <a:r>
                <a:rPr lang="en-BE" sz="2000" dirty="0"/>
                <a:t>w</a:t>
              </a:r>
              <a:r>
                <a:rPr lang="en-BE" sz="2000" baseline="-25000" dirty="0"/>
                <a:t>2</a:t>
              </a:r>
            </a:p>
          </p:txBody>
        </p:sp>
        <p:sp>
          <p:nvSpPr>
            <p:cNvPr id="16" name="TextBox 15">
              <a:extLst>
                <a:ext uri="{FF2B5EF4-FFF2-40B4-BE49-F238E27FC236}">
                  <a16:creationId xmlns:a16="http://schemas.microsoft.com/office/drawing/2014/main" id="{E1885D27-ABB8-E463-DDC7-485F5A87E46A}"/>
                </a:ext>
              </a:extLst>
            </p:cNvPr>
            <p:cNvSpPr txBox="1"/>
            <p:nvPr/>
          </p:nvSpPr>
          <p:spPr>
            <a:xfrm>
              <a:off x="6161833" y="3178645"/>
              <a:ext cx="503664" cy="400110"/>
            </a:xfrm>
            <a:prstGeom prst="rect">
              <a:avLst/>
            </a:prstGeom>
            <a:noFill/>
          </p:spPr>
          <p:txBody>
            <a:bodyPr wrap="none" rtlCol="0">
              <a:spAutoFit/>
            </a:bodyPr>
            <a:lstStyle/>
            <a:p>
              <a:r>
                <a:rPr lang="en-BE" sz="2000" dirty="0"/>
                <a:t>w</a:t>
              </a:r>
              <a:r>
                <a:rPr lang="en-BE" sz="2000" baseline="-25000" dirty="0"/>
                <a:t>3</a:t>
              </a:r>
            </a:p>
          </p:txBody>
        </p:sp>
        <p:cxnSp>
          <p:nvCxnSpPr>
            <p:cNvPr id="17" name="Straight Arrow Connector 16">
              <a:extLst>
                <a:ext uri="{FF2B5EF4-FFF2-40B4-BE49-F238E27FC236}">
                  <a16:creationId xmlns:a16="http://schemas.microsoft.com/office/drawing/2014/main" id="{2F6D2A43-B1D1-9419-6ACE-1FE2540B3C45}"/>
                </a:ext>
              </a:extLst>
            </p:cNvPr>
            <p:cNvCxnSpPr>
              <a:cxnSpLocks/>
              <a:stCxn id="21" idx="6"/>
              <a:endCxn id="18" idx="1"/>
            </p:cNvCxnSpPr>
            <p:nvPr/>
          </p:nvCxnSpPr>
          <p:spPr>
            <a:xfrm>
              <a:off x="7654282" y="3108767"/>
              <a:ext cx="615362" cy="93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43CDA8E-CB02-683B-4CFD-93D8545D017A}"/>
                </a:ext>
              </a:extLst>
            </p:cNvPr>
            <p:cNvSpPr txBox="1"/>
            <p:nvPr/>
          </p:nvSpPr>
          <p:spPr>
            <a:xfrm>
              <a:off x="8269644" y="2918051"/>
              <a:ext cx="3422111" cy="400110"/>
            </a:xfrm>
            <a:prstGeom prst="rect">
              <a:avLst/>
            </a:prstGeom>
            <a:noFill/>
          </p:spPr>
          <p:txBody>
            <a:bodyPr wrap="square" rtlCol="0">
              <a:spAutoFit/>
            </a:bodyPr>
            <a:lstStyle/>
            <a:p>
              <a:r>
                <a:rPr lang="en-BE" sz="2000" dirty="0">
                  <a:solidFill>
                    <a:srgbClr val="C00000"/>
                  </a:solidFill>
                </a:rPr>
                <a:t>f</a:t>
              </a:r>
              <a:r>
                <a:rPr lang="en-BE" sz="2000" dirty="0"/>
                <a:t>(w</a:t>
              </a:r>
              <a:r>
                <a:rPr lang="en-BE" sz="2000" baseline="-25000" dirty="0"/>
                <a:t>1</a:t>
              </a:r>
              <a:r>
                <a:rPr lang="en-BE" sz="2000" dirty="0"/>
                <a:t>x</a:t>
              </a:r>
              <a:r>
                <a:rPr lang="en-BE" sz="2000" baseline="-25000" dirty="0"/>
                <a:t>1</a:t>
              </a:r>
              <a:r>
                <a:rPr lang="en-BE" sz="2000" dirty="0"/>
                <a:t>+ w</a:t>
              </a:r>
              <a:r>
                <a:rPr lang="en-BE" sz="2000" baseline="-25000" dirty="0"/>
                <a:t>2</a:t>
              </a:r>
              <a:r>
                <a:rPr lang="en-BE" sz="2000" dirty="0"/>
                <a:t>x</a:t>
              </a:r>
              <a:r>
                <a:rPr lang="en-BE" sz="2000" baseline="-25000" dirty="0"/>
                <a:t>2</a:t>
              </a:r>
              <a:r>
                <a:rPr lang="en-BE" sz="2000" dirty="0"/>
                <a:t> + w</a:t>
              </a:r>
              <a:r>
                <a:rPr lang="en-BE" sz="2000" baseline="-25000" dirty="0"/>
                <a:t>3</a:t>
              </a:r>
              <a:r>
                <a:rPr lang="en-BE" sz="2000" dirty="0"/>
                <a:t>x</a:t>
              </a:r>
              <a:r>
                <a:rPr lang="en-BE" sz="2000" baseline="-25000" dirty="0"/>
                <a:t>3</a:t>
              </a:r>
              <a:r>
                <a:rPr lang="en-BE" sz="2000" dirty="0"/>
                <a:t>)</a:t>
              </a:r>
            </a:p>
          </p:txBody>
        </p:sp>
        <p:grpSp>
          <p:nvGrpSpPr>
            <p:cNvPr id="19" name="Group 18">
              <a:extLst>
                <a:ext uri="{FF2B5EF4-FFF2-40B4-BE49-F238E27FC236}">
                  <a16:creationId xmlns:a16="http://schemas.microsoft.com/office/drawing/2014/main" id="{54116D50-1C8D-9136-D072-0E9ED5E87B0C}"/>
                </a:ext>
              </a:extLst>
            </p:cNvPr>
            <p:cNvGrpSpPr/>
            <p:nvPr/>
          </p:nvGrpSpPr>
          <p:grpSpPr>
            <a:xfrm>
              <a:off x="6929171" y="2758490"/>
              <a:ext cx="725111" cy="700554"/>
              <a:chOff x="7369870" y="4007995"/>
              <a:chExt cx="725111" cy="700554"/>
            </a:xfrm>
          </p:grpSpPr>
          <p:sp>
            <p:nvSpPr>
              <p:cNvPr id="21" name="Oval 20">
                <a:extLst>
                  <a:ext uri="{FF2B5EF4-FFF2-40B4-BE49-F238E27FC236}">
                    <a16:creationId xmlns:a16="http://schemas.microsoft.com/office/drawing/2014/main" id="{75F76905-C9EA-9AA6-6C4E-45EB3359EFF7}"/>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22" name="Straight Connector 21">
                <a:extLst>
                  <a:ext uri="{FF2B5EF4-FFF2-40B4-BE49-F238E27FC236}">
                    <a16:creationId xmlns:a16="http://schemas.microsoft.com/office/drawing/2014/main" id="{B67A4099-1C56-813E-A45D-457B88F7F9BB}"/>
                  </a:ext>
                </a:extLst>
              </p:cNvPr>
              <p:cNvCxnSpPr>
                <a:cxnSpLocks/>
                <a:stCxn id="21" idx="0"/>
                <a:endCxn id="21"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sp>
          <p:nvSpPr>
            <p:cNvPr id="20" name="Rectangle 19">
              <a:extLst>
                <a:ext uri="{FF2B5EF4-FFF2-40B4-BE49-F238E27FC236}">
                  <a16:creationId xmlns:a16="http://schemas.microsoft.com/office/drawing/2014/main" id="{780D12AA-8E8E-C730-EE23-BC0653063105}"/>
                </a:ext>
              </a:extLst>
            </p:cNvPr>
            <p:cNvSpPr/>
            <p:nvPr/>
          </p:nvSpPr>
          <p:spPr>
            <a:xfrm>
              <a:off x="6967497" y="2901130"/>
              <a:ext cx="336952" cy="400110"/>
            </a:xfrm>
            <a:prstGeom prst="rect">
              <a:avLst/>
            </a:prstGeom>
          </p:spPr>
          <p:txBody>
            <a:bodyPr wrap="none">
              <a:spAutoFit/>
            </a:bodyPr>
            <a:lstStyle/>
            <a:p>
              <a:r>
                <a:rPr lang="en-BE" sz="2000" dirty="0">
                  <a:latin typeface="Symbol" pitchFamily="2" charset="2"/>
                </a:rPr>
                <a:t>S</a:t>
              </a:r>
            </a:p>
          </p:txBody>
        </p:sp>
      </p:grpSp>
    </p:spTree>
    <p:extLst>
      <p:ext uri="{BB962C8B-B14F-4D97-AF65-F5344CB8AC3E}">
        <p14:creationId xmlns:p14="http://schemas.microsoft.com/office/powerpoint/2010/main" val="2272693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D4D84-51F7-53D9-B16B-EEB7940767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F2C89-6444-9311-8290-26745B7FC1F2}"/>
              </a:ext>
            </a:extLst>
          </p:cNvPr>
          <p:cNvSpPr>
            <a:spLocks noGrp="1"/>
          </p:cNvSpPr>
          <p:nvPr>
            <p:ph type="title"/>
          </p:nvPr>
        </p:nvSpPr>
        <p:spPr>
          <a:xfrm>
            <a:off x="515937" y="205266"/>
            <a:ext cx="11160125" cy="1116012"/>
          </a:xfrm>
        </p:spPr>
        <p:txBody>
          <a:bodyPr/>
          <a:lstStyle/>
          <a:p>
            <a:r>
              <a:rPr lang="en-US" noProof="0" dirty="0"/>
              <a:t>‘Classical’ Computer Vision</a:t>
            </a:r>
            <a:br>
              <a:rPr lang="en-US" noProof="0" dirty="0"/>
            </a:br>
            <a:r>
              <a:rPr lang="en-US" noProof="0" dirty="0"/>
              <a:t>Clustering - </a:t>
            </a:r>
            <a:r>
              <a:rPr lang="en-US" noProof="0" dirty="0">
                <a:highlight>
                  <a:srgbClr val="00FF00"/>
                </a:highlight>
              </a:rPr>
              <a:t>similarity</a:t>
            </a:r>
          </a:p>
        </p:txBody>
      </p:sp>
      <p:sp>
        <p:nvSpPr>
          <p:cNvPr id="3" name="Slide Number Placeholder 2">
            <a:extLst>
              <a:ext uri="{FF2B5EF4-FFF2-40B4-BE49-F238E27FC236}">
                <a16:creationId xmlns:a16="http://schemas.microsoft.com/office/drawing/2014/main" id="{D4514031-A51A-0947-DFBE-56D8F0E817C9}"/>
              </a:ext>
            </a:extLst>
          </p:cNvPr>
          <p:cNvSpPr>
            <a:spLocks noGrp="1"/>
          </p:cNvSpPr>
          <p:nvPr>
            <p:ph type="sldNum" sz="quarter" idx="25"/>
          </p:nvPr>
        </p:nvSpPr>
        <p:spPr/>
        <p:txBody>
          <a:bodyPr/>
          <a:lstStyle/>
          <a:p>
            <a:fld id="{8B70248A-FD0F-534C-919E-E8EB9B0FC062}" type="slidenum">
              <a:rPr lang="en-BE" smtClean="0"/>
              <a:pPr/>
              <a:t>20</a:t>
            </a:fld>
            <a:endParaRPr lang="en-BE"/>
          </a:p>
        </p:txBody>
      </p:sp>
      <p:sp>
        <p:nvSpPr>
          <p:cNvPr id="4" name="Text Placeholder 3">
            <a:extLst>
              <a:ext uri="{FF2B5EF4-FFF2-40B4-BE49-F238E27FC236}">
                <a16:creationId xmlns:a16="http://schemas.microsoft.com/office/drawing/2014/main" id="{36B8FE64-0B18-1842-A080-F9FD3108A7D3}"/>
              </a:ext>
            </a:extLst>
          </p:cNvPr>
          <p:cNvSpPr>
            <a:spLocks noGrp="1"/>
          </p:cNvSpPr>
          <p:nvPr>
            <p:ph type="body" sz="quarter" idx="31"/>
          </p:nvPr>
        </p:nvSpPr>
        <p:spPr>
          <a:xfrm>
            <a:off x="515936" y="1465243"/>
            <a:ext cx="11459399" cy="4879995"/>
          </a:xfrm>
        </p:spPr>
        <p:txBody>
          <a:bodyPr/>
          <a:lstStyle/>
          <a:p>
            <a:r>
              <a:rPr lang="en-US" noProof="0" dirty="0"/>
              <a:t>Clustering based on pixel features: color, texture, etc.</a:t>
            </a:r>
          </a:p>
          <a:p>
            <a:endParaRPr lang="en-US" noProof="0" dirty="0"/>
          </a:p>
          <a:p>
            <a:r>
              <a:rPr lang="en-US" b="1" noProof="0" dirty="0"/>
              <a:t>K-means clustering</a:t>
            </a:r>
            <a:r>
              <a:rPr lang="en-US" noProof="0" dirty="0"/>
              <a:t>						</a:t>
            </a:r>
          </a:p>
        </p:txBody>
      </p:sp>
      <p:pic>
        <p:nvPicPr>
          <p:cNvPr id="7" name="Picture 6">
            <a:extLst>
              <a:ext uri="{FF2B5EF4-FFF2-40B4-BE49-F238E27FC236}">
                <a16:creationId xmlns:a16="http://schemas.microsoft.com/office/drawing/2014/main" id="{EF74573F-7D26-273E-85C7-A389CA1CDE68}"/>
              </a:ext>
            </a:extLst>
          </p:cNvPr>
          <p:cNvPicPr>
            <a:picLocks noChangeAspect="1"/>
          </p:cNvPicPr>
          <p:nvPr/>
        </p:nvPicPr>
        <p:blipFill>
          <a:blip r:embed="rId3"/>
          <a:stretch>
            <a:fillRect/>
          </a:stretch>
        </p:blipFill>
        <p:spPr>
          <a:xfrm>
            <a:off x="11225164" y="34854"/>
            <a:ext cx="966836" cy="841836"/>
          </a:xfrm>
          <a:prstGeom prst="rect">
            <a:avLst/>
          </a:prstGeom>
        </p:spPr>
      </p:pic>
      <p:pic>
        <p:nvPicPr>
          <p:cNvPr id="8" name="Picture 7">
            <a:extLst>
              <a:ext uri="{FF2B5EF4-FFF2-40B4-BE49-F238E27FC236}">
                <a16:creationId xmlns:a16="http://schemas.microsoft.com/office/drawing/2014/main" id="{16EFC1A4-7013-0DD4-B6D1-FD2C67F438FA}"/>
              </a:ext>
            </a:extLst>
          </p:cNvPr>
          <p:cNvPicPr>
            <a:picLocks noChangeAspect="1"/>
          </p:cNvPicPr>
          <p:nvPr/>
        </p:nvPicPr>
        <p:blipFill>
          <a:blip r:embed="rId4"/>
          <a:stretch>
            <a:fillRect/>
          </a:stretch>
        </p:blipFill>
        <p:spPr>
          <a:xfrm>
            <a:off x="7432106" y="716367"/>
            <a:ext cx="966836" cy="687158"/>
          </a:xfrm>
          <a:prstGeom prst="rect">
            <a:avLst/>
          </a:prstGeom>
        </p:spPr>
      </p:pic>
      <p:pic>
        <p:nvPicPr>
          <p:cNvPr id="2052" name="Picture 4" descr="Understanding K-Means Clustering: Hands-on Visual Approach | by Ruslan  Brilenkov | Artificial Intelligence in Plain English">
            <a:extLst>
              <a:ext uri="{FF2B5EF4-FFF2-40B4-BE49-F238E27FC236}">
                <a16:creationId xmlns:a16="http://schemas.microsoft.com/office/drawing/2014/main" id="{92932635-9D23-C3EF-21BD-788799225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965" y="2586921"/>
            <a:ext cx="4730892" cy="40191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B2D715B-7E93-A74E-DE36-7A66E881B5C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509" r="24732" b="9286"/>
          <a:stretch>
            <a:fillRect/>
          </a:stretch>
        </p:blipFill>
        <p:spPr bwMode="auto">
          <a:xfrm>
            <a:off x="6063513" y="2390518"/>
            <a:ext cx="5612549" cy="435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180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34563-3A94-D4A2-2314-4B6C88704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F9F09-300C-CE43-7CC8-7FC33B85790D}"/>
              </a:ext>
            </a:extLst>
          </p:cNvPr>
          <p:cNvSpPr>
            <a:spLocks noGrp="1"/>
          </p:cNvSpPr>
          <p:nvPr>
            <p:ph type="title"/>
          </p:nvPr>
        </p:nvSpPr>
        <p:spPr>
          <a:xfrm>
            <a:off x="515937" y="205266"/>
            <a:ext cx="11160125" cy="1116012"/>
          </a:xfrm>
        </p:spPr>
        <p:txBody>
          <a:bodyPr/>
          <a:lstStyle/>
          <a:p>
            <a:r>
              <a:rPr lang="en-US" noProof="0" dirty="0"/>
              <a:t>‘Classical’ Computer Vision</a:t>
            </a:r>
            <a:br>
              <a:rPr lang="en-US" noProof="0" dirty="0"/>
            </a:br>
            <a:r>
              <a:rPr lang="en-US" noProof="0" dirty="0"/>
              <a:t>Clustering - </a:t>
            </a:r>
            <a:r>
              <a:rPr lang="en-US" noProof="0" dirty="0">
                <a:highlight>
                  <a:srgbClr val="00FF00"/>
                </a:highlight>
              </a:rPr>
              <a:t>similarity</a:t>
            </a:r>
          </a:p>
        </p:txBody>
      </p:sp>
      <p:sp>
        <p:nvSpPr>
          <p:cNvPr id="3" name="Slide Number Placeholder 2">
            <a:extLst>
              <a:ext uri="{FF2B5EF4-FFF2-40B4-BE49-F238E27FC236}">
                <a16:creationId xmlns:a16="http://schemas.microsoft.com/office/drawing/2014/main" id="{7B1C6DB0-A90E-8F0F-BB7C-ADB3E7A03F34}"/>
              </a:ext>
            </a:extLst>
          </p:cNvPr>
          <p:cNvSpPr>
            <a:spLocks noGrp="1"/>
          </p:cNvSpPr>
          <p:nvPr>
            <p:ph type="sldNum" sz="quarter" idx="25"/>
          </p:nvPr>
        </p:nvSpPr>
        <p:spPr/>
        <p:txBody>
          <a:bodyPr/>
          <a:lstStyle/>
          <a:p>
            <a:fld id="{8B70248A-FD0F-534C-919E-E8EB9B0FC062}" type="slidenum">
              <a:rPr lang="en-BE" smtClean="0"/>
              <a:pPr/>
              <a:t>21</a:t>
            </a:fld>
            <a:endParaRPr lang="en-BE"/>
          </a:p>
        </p:txBody>
      </p:sp>
      <p:sp>
        <p:nvSpPr>
          <p:cNvPr id="4" name="Text Placeholder 3">
            <a:extLst>
              <a:ext uri="{FF2B5EF4-FFF2-40B4-BE49-F238E27FC236}">
                <a16:creationId xmlns:a16="http://schemas.microsoft.com/office/drawing/2014/main" id="{5A9318C3-4643-E90B-017D-1F4FC2255F47}"/>
              </a:ext>
            </a:extLst>
          </p:cNvPr>
          <p:cNvSpPr>
            <a:spLocks noGrp="1"/>
          </p:cNvSpPr>
          <p:nvPr>
            <p:ph type="body" sz="quarter" idx="31"/>
          </p:nvPr>
        </p:nvSpPr>
        <p:spPr>
          <a:xfrm>
            <a:off x="515936" y="1465243"/>
            <a:ext cx="11459399" cy="4879995"/>
          </a:xfrm>
        </p:spPr>
        <p:txBody>
          <a:bodyPr/>
          <a:lstStyle/>
          <a:p>
            <a:r>
              <a:rPr lang="en-US" noProof="0" dirty="0"/>
              <a:t>Clustering based on pixel features: color, texture, etc.</a:t>
            </a:r>
          </a:p>
          <a:p>
            <a:endParaRPr lang="en-US" noProof="0" dirty="0"/>
          </a:p>
          <a:p>
            <a:r>
              <a:rPr lang="en-US" b="1" noProof="0" dirty="0"/>
              <a:t>Mean-Shift Clustering</a:t>
            </a:r>
            <a:r>
              <a:rPr lang="en-US" noProof="0" dirty="0"/>
              <a:t>: climb the highest ‘density’-peak, by defining a window around</a:t>
            </a:r>
            <a:r>
              <a:rPr lang="en-US" dirty="0"/>
              <a:t> each pixel, and shifting the center to the mean of this window. Repeat.</a:t>
            </a:r>
            <a:endParaRPr lang="en-US" noProof="0" dirty="0"/>
          </a:p>
        </p:txBody>
      </p:sp>
      <p:pic>
        <p:nvPicPr>
          <p:cNvPr id="7" name="Picture 6">
            <a:extLst>
              <a:ext uri="{FF2B5EF4-FFF2-40B4-BE49-F238E27FC236}">
                <a16:creationId xmlns:a16="http://schemas.microsoft.com/office/drawing/2014/main" id="{8F298706-C46E-5D49-15EB-6DA9EC6FA941}"/>
              </a:ext>
            </a:extLst>
          </p:cNvPr>
          <p:cNvPicPr>
            <a:picLocks noChangeAspect="1"/>
          </p:cNvPicPr>
          <p:nvPr/>
        </p:nvPicPr>
        <p:blipFill>
          <a:blip r:embed="rId3"/>
          <a:stretch>
            <a:fillRect/>
          </a:stretch>
        </p:blipFill>
        <p:spPr>
          <a:xfrm>
            <a:off x="11225164" y="34854"/>
            <a:ext cx="966836" cy="841836"/>
          </a:xfrm>
          <a:prstGeom prst="rect">
            <a:avLst/>
          </a:prstGeom>
        </p:spPr>
      </p:pic>
      <p:pic>
        <p:nvPicPr>
          <p:cNvPr id="8" name="Picture 7">
            <a:extLst>
              <a:ext uri="{FF2B5EF4-FFF2-40B4-BE49-F238E27FC236}">
                <a16:creationId xmlns:a16="http://schemas.microsoft.com/office/drawing/2014/main" id="{F505F262-1DBA-320E-13C4-24EC91FFA03E}"/>
              </a:ext>
            </a:extLst>
          </p:cNvPr>
          <p:cNvPicPr>
            <a:picLocks noChangeAspect="1"/>
          </p:cNvPicPr>
          <p:nvPr/>
        </p:nvPicPr>
        <p:blipFill>
          <a:blip r:embed="rId4"/>
          <a:stretch>
            <a:fillRect/>
          </a:stretch>
        </p:blipFill>
        <p:spPr>
          <a:xfrm>
            <a:off x="7432106" y="716367"/>
            <a:ext cx="966836" cy="687158"/>
          </a:xfrm>
          <a:prstGeom prst="rect">
            <a:avLst/>
          </a:prstGeom>
        </p:spPr>
      </p:pic>
      <p:pic>
        <p:nvPicPr>
          <p:cNvPr id="2050" name="Picture 2">
            <a:extLst>
              <a:ext uri="{FF2B5EF4-FFF2-40B4-BE49-F238E27FC236}">
                <a16:creationId xmlns:a16="http://schemas.microsoft.com/office/drawing/2014/main" id="{990CB854-3673-BDD1-4555-CDE7E49D31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106" y="2944995"/>
            <a:ext cx="3913005" cy="391300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Understanding Patterns with Mean-Shift Clustering in Medical Image Analysis  | by Kendra Kirsten Go | Medium">
            <a:extLst>
              <a:ext uri="{FF2B5EF4-FFF2-40B4-BE49-F238E27FC236}">
                <a16:creationId xmlns:a16="http://schemas.microsoft.com/office/drawing/2014/main" id="{25DF0CA7-F0B0-9B7D-126E-836A00FAF4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252" y="2851311"/>
            <a:ext cx="5715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092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35EC-126B-8A0F-8C04-370CA35F900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516A6A7-EEE6-A9B3-ED5B-367BBBA0AC37}"/>
              </a:ext>
            </a:extLst>
          </p:cNvPr>
          <p:cNvSpPr>
            <a:spLocks noGrp="1"/>
          </p:cNvSpPr>
          <p:nvPr>
            <p:ph type="sldNum" sz="quarter" idx="25"/>
          </p:nvPr>
        </p:nvSpPr>
        <p:spPr/>
        <p:txBody>
          <a:bodyPr/>
          <a:lstStyle/>
          <a:p>
            <a:fld id="{8B70248A-FD0F-534C-919E-E8EB9B0FC062}" type="slidenum">
              <a:rPr lang="en-BE" smtClean="0"/>
              <a:pPr/>
              <a:t>22</a:t>
            </a:fld>
            <a:endParaRPr lang="en-BE"/>
          </a:p>
        </p:txBody>
      </p:sp>
      <p:sp>
        <p:nvSpPr>
          <p:cNvPr id="4" name="Text Placeholder 3">
            <a:extLst>
              <a:ext uri="{FF2B5EF4-FFF2-40B4-BE49-F238E27FC236}">
                <a16:creationId xmlns:a16="http://schemas.microsoft.com/office/drawing/2014/main" id="{74912D16-2171-EF6B-6041-FF5EA1ACC097}"/>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B059BAE1-A715-1339-7B0F-E28797FCCD7A}"/>
              </a:ext>
            </a:extLst>
          </p:cNvPr>
          <p:cNvPicPr>
            <a:picLocks noChangeAspect="1"/>
          </p:cNvPicPr>
          <p:nvPr/>
        </p:nvPicPr>
        <p:blipFill>
          <a:blip r:embed="rId3"/>
          <a:stretch>
            <a:fillRect/>
          </a:stretch>
        </p:blipFill>
        <p:spPr>
          <a:xfrm>
            <a:off x="1896495" y="0"/>
            <a:ext cx="8399009" cy="6858000"/>
          </a:xfrm>
          <a:prstGeom prst="rect">
            <a:avLst/>
          </a:prstGeom>
        </p:spPr>
      </p:pic>
    </p:spTree>
    <p:extLst>
      <p:ext uri="{BB962C8B-B14F-4D97-AF65-F5344CB8AC3E}">
        <p14:creationId xmlns:p14="http://schemas.microsoft.com/office/powerpoint/2010/main" val="742009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0C8B-F7DE-1FBE-99B0-0618A81DF7E7}"/>
              </a:ext>
            </a:extLst>
          </p:cNvPr>
          <p:cNvSpPr>
            <a:spLocks noGrp="1"/>
          </p:cNvSpPr>
          <p:nvPr>
            <p:ph type="title"/>
          </p:nvPr>
        </p:nvSpPr>
        <p:spPr>
          <a:xfrm>
            <a:off x="0" y="304419"/>
            <a:ext cx="12191999" cy="1116012"/>
          </a:xfrm>
        </p:spPr>
        <p:txBody>
          <a:bodyPr/>
          <a:lstStyle/>
          <a:p>
            <a:pPr algn="ctr"/>
            <a:r>
              <a:rPr lang="en-US" sz="4000" dirty="0"/>
              <a:t>‘Classical’ techniques struggle with real world data</a:t>
            </a:r>
          </a:p>
        </p:txBody>
      </p:sp>
      <p:sp>
        <p:nvSpPr>
          <p:cNvPr id="3" name="Slide Number Placeholder 2">
            <a:extLst>
              <a:ext uri="{FF2B5EF4-FFF2-40B4-BE49-F238E27FC236}">
                <a16:creationId xmlns:a16="http://schemas.microsoft.com/office/drawing/2014/main" id="{53B54D7A-0FFE-FC3B-AD3D-0508BD10241F}"/>
              </a:ext>
            </a:extLst>
          </p:cNvPr>
          <p:cNvSpPr>
            <a:spLocks noGrp="1"/>
          </p:cNvSpPr>
          <p:nvPr>
            <p:ph type="sldNum" sz="quarter" idx="25"/>
          </p:nvPr>
        </p:nvSpPr>
        <p:spPr/>
        <p:txBody>
          <a:bodyPr/>
          <a:lstStyle/>
          <a:p>
            <a:fld id="{8B70248A-FD0F-534C-919E-E8EB9B0FC062}" type="slidenum">
              <a:rPr lang="en-BE" smtClean="0"/>
              <a:pPr/>
              <a:t>23</a:t>
            </a:fld>
            <a:endParaRPr lang="en-BE"/>
          </a:p>
        </p:txBody>
      </p:sp>
      <p:sp>
        <p:nvSpPr>
          <p:cNvPr id="4" name="Text Placeholder 3">
            <a:extLst>
              <a:ext uri="{FF2B5EF4-FFF2-40B4-BE49-F238E27FC236}">
                <a16:creationId xmlns:a16="http://schemas.microsoft.com/office/drawing/2014/main" id="{5CF9BC2A-3FC4-1654-83F9-EFA01B95BD0C}"/>
              </a:ext>
            </a:extLst>
          </p:cNvPr>
          <p:cNvSpPr>
            <a:spLocks noGrp="1"/>
          </p:cNvSpPr>
          <p:nvPr>
            <p:ph type="body" sz="quarter" idx="31"/>
          </p:nvPr>
        </p:nvSpPr>
        <p:spPr/>
        <p:txBody>
          <a:bodyPr/>
          <a:lstStyle/>
          <a:p>
            <a:endParaRPr lang="en-US" dirty="0"/>
          </a:p>
        </p:txBody>
      </p:sp>
      <p:pic>
        <p:nvPicPr>
          <p:cNvPr id="1026" name="Picture 2" descr="Various examples of noise and imperfections in real-world data such as occlusion, poor lighting, weather conditions (rain, fog), image corruption, etc.">
            <a:extLst>
              <a:ext uri="{FF2B5EF4-FFF2-40B4-BE49-F238E27FC236}">
                <a16:creationId xmlns:a16="http://schemas.microsoft.com/office/drawing/2014/main" id="{94F5D876-C72F-26BB-F7F2-4EF3FAF15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60"/>
          <a:stretch>
            <a:fillRect/>
          </a:stretch>
        </p:blipFill>
        <p:spPr bwMode="auto">
          <a:xfrm>
            <a:off x="0" y="1628775"/>
            <a:ext cx="1219200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53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CF92-FC31-A486-68BF-EA57326B4D3C}"/>
              </a:ext>
            </a:extLst>
          </p:cNvPr>
          <p:cNvSpPr>
            <a:spLocks noGrp="1"/>
          </p:cNvSpPr>
          <p:nvPr>
            <p:ph type="title"/>
          </p:nvPr>
        </p:nvSpPr>
        <p:spPr/>
        <p:txBody>
          <a:bodyPr/>
          <a:lstStyle/>
          <a:p>
            <a:r>
              <a:rPr lang="en-US" dirty="0"/>
              <a:t>C</a:t>
            </a:r>
            <a:r>
              <a:rPr lang="en-US" noProof="0" dirty="0" err="1"/>
              <a:t>lassical</a:t>
            </a:r>
            <a:r>
              <a:rPr lang="en-US" noProof="0" dirty="0"/>
              <a:t> methods miss…</a:t>
            </a:r>
          </a:p>
        </p:txBody>
      </p:sp>
      <p:sp>
        <p:nvSpPr>
          <p:cNvPr id="3" name="Slide Number Placeholder 2">
            <a:extLst>
              <a:ext uri="{FF2B5EF4-FFF2-40B4-BE49-F238E27FC236}">
                <a16:creationId xmlns:a16="http://schemas.microsoft.com/office/drawing/2014/main" id="{9DE3EC63-D098-5AE4-044D-04132FF5DEF1}"/>
              </a:ext>
            </a:extLst>
          </p:cNvPr>
          <p:cNvSpPr>
            <a:spLocks noGrp="1"/>
          </p:cNvSpPr>
          <p:nvPr>
            <p:ph type="sldNum" sz="quarter" idx="25"/>
          </p:nvPr>
        </p:nvSpPr>
        <p:spPr/>
        <p:txBody>
          <a:bodyPr/>
          <a:lstStyle/>
          <a:p>
            <a:fld id="{8B70248A-FD0F-534C-919E-E8EB9B0FC062}" type="slidenum">
              <a:rPr lang="en-BE" smtClean="0"/>
              <a:pPr/>
              <a:t>24</a:t>
            </a:fld>
            <a:endParaRPr lang="en-BE"/>
          </a:p>
        </p:txBody>
      </p:sp>
      <p:sp>
        <p:nvSpPr>
          <p:cNvPr id="4" name="Text Placeholder 3">
            <a:extLst>
              <a:ext uri="{FF2B5EF4-FFF2-40B4-BE49-F238E27FC236}">
                <a16:creationId xmlns:a16="http://schemas.microsoft.com/office/drawing/2014/main" id="{AF3CFFD8-9C87-FE68-5BA5-1B8485C860E8}"/>
              </a:ext>
            </a:extLst>
          </p:cNvPr>
          <p:cNvSpPr>
            <a:spLocks noGrp="1"/>
          </p:cNvSpPr>
          <p:nvPr>
            <p:ph type="body" sz="quarter" idx="31"/>
          </p:nvPr>
        </p:nvSpPr>
        <p:spPr/>
        <p:txBody>
          <a:bodyPr/>
          <a:lstStyle/>
          <a:p>
            <a:endParaRPr lang="en-US"/>
          </a:p>
        </p:txBody>
      </p:sp>
      <p:pic>
        <p:nvPicPr>
          <p:cNvPr id="4098" name="Picture 2">
            <a:extLst>
              <a:ext uri="{FF2B5EF4-FFF2-40B4-BE49-F238E27FC236}">
                <a16:creationId xmlns:a16="http://schemas.microsoft.com/office/drawing/2014/main" id="{347BAA62-DF90-98EE-CA02-EAC37DE1B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50" y="1345026"/>
            <a:ext cx="6518581" cy="551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409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940C-1984-B758-DEFA-62CCD121A1EE}"/>
              </a:ext>
            </a:extLst>
          </p:cNvPr>
          <p:cNvSpPr>
            <a:spLocks noGrp="1"/>
          </p:cNvSpPr>
          <p:nvPr>
            <p:ph type="title"/>
          </p:nvPr>
        </p:nvSpPr>
        <p:spPr/>
        <p:txBody>
          <a:bodyPr/>
          <a:lstStyle/>
          <a:p>
            <a:r>
              <a:rPr lang="en-US" dirty="0"/>
              <a:t>Enter… CNN networks!</a:t>
            </a:r>
          </a:p>
        </p:txBody>
      </p:sp>
      <p:sp>
        <p:nvSpPr>
          <p:cNvPr id="3" name="Slide Number Placeholder 2">
            <a:extLst>
              <a:ext uri="{FF2B5EF4-FFF2-40B4-BE49-F238E27FC236}">
                <a16:creationId xmlns:a16="http://schemas.microsoft.com/office/drawing/2014/main" id="{4BDF02F3-61C7-9A97-4DDF-81877C536322}"/>
              </a:ext>
            </a:extLst>
          </p:cNvPr>
          <p:cNvSpPr>
            <a:spLocks noGrp="1"/>
          </p:cNvSpPr>
          <p:nvPr>
            <p:ph type="sldNum" sz="quarter" idx="25"/>
          </p:nvPr>
        </p:nvSpPr>
        <p:spPr/>
        <p:txBody>
          <a:bodyPr/>
          <a:lstStyle/>
          <a:p>
            <a:fld id="{8B70248A-FD0F-534C-919E-E8EB9B0FC062}" type="slidenum">
              <a:rPr lang="en-BE" smtClean="0"/>
              <a:pPr/>
              <a:t>25</a:t>
            </a:fld>
            <a:endParaRPr lang="en-BE"/>
          </a:p>
        </p:txBody>
      </p:sp>
      <p:grpSp>
        <p:nvGrpSpPr>
          <p:cNvPr id="5" name="Groep 47">
            <a:extLst>
              <a:ext uri="{FF2B5EF4-FFF2-40B4-BE49-F238E27FC236}">
                <a16:creationId xmlns:a16="http://schemas.microsoft.com/office/drawing/2014/main" id="{8DBE4A62-74D4-408E-8D3C-802979712478}"/>
              </a:ext>
            </a:extLst>
          </p:cNvPr>
          <p:cNvGrpSpPr/>
          <p:nvPr/>
        </p:nvGrpSpPr>
        <p:grpSpPr>
          <a:xfrm>
            <a:off x="354011" y="1550401"/>
            <a:ext cx="11483975" cy="4788304"/>
            <a:chOff x="327025" y="1415090"/>
            <a:chExt cx="11483975" cy="4788304"/>
          </a:xfrm>
        </p:grpSpPr>
        <p:pic>
          <p:nvPicPr>
            <p:cNvPr id="6" name="Google Shape;689;p72" descr="https://lh4.googleusercontent.com/nh6qOlyr-kqo9PeKL9l2CJRFLZr_YQcDoV0wzEHd86Uw42B_HsMInfN4mbOkR8Nt3_CxXaQIEvy3So9x9TC9UxEJWsG5s40AnWRBzhsUOVJp8h364C-0oV-mqT5npy-0mtFTBYuuh-I">
              <a:extLst>
                <a:ext uri="{FF2B5EF4-FFF2-40B4-BE49-F238E27FC236}">
                  <a16:creationId xmlns:a16="http://schemas.microsoft.com/office/drawing/2014/main" id="{AE1E88C7-E9E8-1ADE-0BD6-5C1F2EA2F0E6}"/>
                </a:ext>
              </a:extLst>
            </p:cNvPr>
            <p:cNvPicPr preferRelativeResize="0"/>
            <p:nvPr/>
          </p:nvPicPr>
          <p:blipFill rotWithShape="1">
            <a:blip r:embed="rId2">
              <a:alphaModFix/>
            </a:blip>
            <a:srcRect t="30473" b="36171"/>
            <a:stretch/>
          </p:blipFill>
          <p:spPr>
            <a:xfrm>
              <a:off x="2847136" y="2401101"/>
              <a:ext cx="1370647" cy="457200"/>
            </a:xfrm>
            <a:prstGeom prst="rect">
              <a:avLst/>
            </a:prstGeom>
            <a:noFill/>
            <a:ln>
              <a:noFill/>
            </a:ln>
          </p:spPr>
        </p:pic>
        <p:pic>
          <p:nvPicPr>
            <p:cNvPr id="7" name="Google Shape;690;p72" descr="https://lh6.googleusercontent.com/3W48HCiVa58TNztaSh5sj8VJpdexnS8XLgcTWa6rcwl8v5FhjedovewGHdFPtOte3qOvR1V4Ww3g4zooZDBHgP-K63pDSnV5eTRJQXrvgfJkRVc6CYSlhcUbTPNMvnVXSCRpjEHz_XM">
              <a:extLst>
                <a:ext uri="{FF2B5EF4-FFF2-40B4-BE49-F238E27FC236}">
                  <a16:creationId xmlns:a16="http://schemas.microsoft.com/office/drawing/2014/main" id="{8BEB495F-B968-30BA-26F2-71C9CE92FF58}"/>
                </a:ext>
              </a:extLst>
            </p:cNvPr>
            <p:cNvPicPr preferRelativeResize="0"/>
            <p:nvPr/>
          </p:nvPicPr>
          <p:blipFill rotWithShape="1">
            <a:blip r:embed="rId3">
              <a:alphaModFix/>
            </a:blip>
            <a:srcRect/>
            <a:stretch/>
          </p:blipFill>
          <p:spPr>
            <a:xfrm>
              <a:off x="2347468" y="2899229"/>
              <a:ext cx="2369312" cy="2369312"/>
            </a:xfrm>
            <a:prstGeom prst="rect">
              <a:avLst/>
            </a:prstGeom>
            <a:noFill/>
            <a:ln>
              <a:noFill/>
            </a:ln>
          </p:spPr>
        </p:pic>
        <p:cxnSp>
          <p:nvCxnSpPr>
            <p:cNvPr id="8" name="Google Shape;691;p72">
              <a:extLst>
                <a:ext uri="{FF2B5EF4-FFF2-40B4-BE49-F238E27FC236}">
                  <a16:creationId xmlns:a16="http://schemas.microsoft.com/office/drawing/2014/main" id="{484E67B9-0861-60D1-EAC2-FC310871252A}"/>
                </a:ext>
              </a:extLst>
            </p:cNvPr>
            <p:cNvCxnSpPr/>
            <p:nvPr/>
          </p:nvCxnSpPr>
          <p:spPr>
            <a:xfrm>
              <a:off x="838200" y="1981200"/>
              <a:ext cx="10972800" cy="0"/>
            </a:xfrm>
            <a:prstGeom prst="straightConnector1">
              <a:avLst/>
            </a:prstGeom>
            <a:noFill/>
            <a:ln w="63500" cap="flat" cmpd="sng">
              <a:solidFill>
                <a:srgbClr val="AFB3AF"/>
              </a:solidFill>
              <a:prstDash val="solid"/>
              <a:miter lim="800000"/>
              <a:headEnd type="none" w="sm" len="sm"/>
              <a:tailEnd type="triangle" w="med" len="med"/>
            </a:ln>
          </p:spPr>
        </p:cxnSp>
        <p:cxnSp>
          <p:nvCxnSpPr>
            <p:cNvPr id="9" name="Google Shape;692;p72">
              <a:extLst>
                <a:ext uri="{FF2B5EF4-FFF2-40B4-BE49-F238E27FC236}">
                  <a16:creationId xmlns:a16="http://schemas.microsoft.com/office/drawing/2014/main" id="{4EDB58C3-0D75-EC2F-28DD-9BF7D80EA635}"/>
                </a:ext>
              </a:extLst>
            </p:cNvPr>
            <p:cNvCxnSpPr/>
            <p:nvPr/>
          </p:nvCxnSpPr>
          <p:spPr>
            <a:xfrm rot="10800000">
              <a:off x="838200" y="2005584"/>
              <a:ext cx="0" cy="533400"/>
            </a:xfrm>
            <a:prstGeom prst="straightConnector1">
              <a:avLst/>
            </a:prstGeom>
            <a:noFill/>
            <a:ln w="25400" cap="flat" cmpd="sng">
              <a:solidFill>
                <a:schemeClr val="dk1"/>
              </a:solidFill>
              <a:prstDash val="solid"/>
              <a:miter lim="800000"/>
              <a:headEnd type="none" w="sm" len="sm"/>
              <a:tailEnd type="oval" w="lg" len="lg"/>
            </a:ln>
          </p:spPr>
        </p:cxnSp>
        <p:sp>
          <p:nvSpPr>
            <p:cNvPr id="10" name="Google Shape;693;p72">
              <a:extLst>
                <a:ext uri="{FF2B5EF4-FFF2-40B4-BE49-F238E27FC236}">
                  <a16:creationId xmlns:a16="http://schemas.microsoft.com/office/drawing/2014/main" id="{FF52AA8F-6495-C2A2-9A88-0B8382FC345C}"/>
                </a:ext>
              </a:extLst>
            </p:cNvPr>
            <p:cNvSpPr/>
            <p:nvPr/>
          </p:nvSpPr>
          <p:spPr>
            <a:xfrm>
              <a:off x="1371600" y="5358825"/>
              <a:ext cx="3764136" cy="584775"/>
            </a:xfrm>
            <a:prstGeom prst="rect">
              <a:avLst/>
            </a:prstGeom>
            <a:noFill/>
            <a:ln>
              <a:noFill/>
            </a:ln>
          </p:spPr>
          <p:txBody>
            <a:bodyPr spcFirstLastPara="1" wrap="square" lIns="91425" tIns="45700" rIns="91425" bIns="45700" anchor="t" anchorCtr="0">
              <a:noAutofit/>
            </a:bodyPr>
            <a:lstStyle/>
            <a:p>
              <a:pPr marL="742939"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Montserrat"/>
                  <a:ea typeface="Montserrat"/>
                  <a:cs typeface="Montserrat"/>
                  <a:sym typeface="Montserrat"/>
                </a:rPr>
                <a:t>14,000,000 </a:t>
              </a:r>
              <a:r>
                <a:rPr lang="en-US" sz="1600" b="1" i="0" u="none" strike="noStrike" cap="none" dirty="0">
                  <a:solidFill>
                    <a:schemeClr val="accent5"/>
                  </a:solidFill>
                  <a:latin typeface="Montserrat"/>
                  <a:ea typeface="Montserrat"/>
                  <a:cs typeface="Montserrat"/>
                  <a:sym typeface="Montserrat"/>
                </a:rPr>
                <a:t>labeled</a:t>
              </a:r>
              <a:r>
                <a:rPr lang="en-US" sz="1600" b="0" i="0" u="none" strike="noStrike" cap="none" dirty="0">
                  <a:solidFill>
                    <a:schemeClr val="dk1"/>
                  </a:solidFill>
                  <a:latin typeface="Montserrat"/>
                  <a:ea typeface="Montserrat"/>
                  <a:cs typeface="Montserrat"/>
                  <a:sym typeface="Montserrat"/>
                </a:rPr>
                <a:t> images</a:t>
              </a:r>
              <a:endParaRPr dirty="0"/>
            </a:p>
            <a:p>
              <a:pPr marL="742939"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Montserrat"/>
                  <a:ea typeface="Montserrat"/>
                  <a:cs typeface="Montserrat"/>
                  <a:sym typeface="Montserrat"/>
                </a:rPr>
                <a:t>20,000 categories</a:t>
              </a:r>
              <a:endParaRPr dirty="0"/>
            </a:p>
          </p:txBody>
        </p:sp>
        <p:grpSp>
          <p:nvGrpSpPr>
            <p:cNvPr id="11" name="Google Shape;694;p72">
              <a:extLst>
                <a:ext uri="{FF2B5EF4-FFF2-40B4-BE49-F238E27FC236}">
                  <a16:creationId xmlns:a16="http://schemas.microsoft.com/office/drawing/2014/main" id="{CA1F88F2-B328-AD21-67BD-5BA52E5E0415}"/>
                </a:ext>
              </a:extLst>
            </p:cNvPr>
            <p:cNvGrpSpPr/>
            <p:nvPr/>
          </p:nvGrpSpPr>
          <p:grpSpPr>
            <a:xfrm>
              <a:off x="5486400" y="2754211"/>
              <a:ext cx="5729732" cy="3203146"/>
              <a:chOff x="1524000" y="3621464"/>
              <a:chExt cx="4889500" cy="2605664"/>
            </a:xfrm>
          </p:grpSpPr>
          <p:pic>
            <p:nvPicPr>
              <p:cNvPr id="48" name="Google Shape;695;p72">
                <a:extLst>
                  <a:ext uri="{FF2B5EF4-FFF2-40B4-BE49-F238E27FC236}">
                    <a16:creationId xmlns:a16="http://schemas.microsoft.com/office/drawing/2014/main" id="{31AE45C8-C321-21FA-93F5-9DED80EEE04C}"/>
                  </a:ext>
                </a:extLst>
              </p:cNvPr>
              <p:cNvPicPr preferRelativeResize="0"/>
              <p:nvPr/>
            </p:nvPicPr>
            <p:blipFill rotWithShape="1">
              <a:blip r:embed="rId4">
                <a:alphaModFix/>
              </a:blip>
              <a:srcRect/>
              <a:stretch/>
            </p:blipFill>
            <p:spPr>
              <a:xfrm>
                <a:off x="1524000" y="3687128"/>
                <a:ext cx="4889500" cy="2540000"/>
              </a:xfrm>
              <a:prstGeom prst="rect">
                <a:avLst/>
              </a:prstGeom>
              <a:noFill/>
              <a:ln>
                <a:noFill/>
              </a:ln>
            </p:spPr>
          </p:pic>
          <p:sp>
            <p:nvSpPr>
              <p:cNvPr id="49" name="Google Shape;696;p72">
                <a:extLst>
                  <a:ext uri="{FF2B5EF4-FFF2-40B4-BE49-F238E27FC236}">
                    <a16:creationId xmlns:a16="http://schemas.microsoft.com/office/drawing/2014/main" id="{FB3D0CC7-8E6D-C99C-0FD0-614590900F92}"/>
                  </a:ext>
                </a:extLst>
              </p:cNvPr>
              <p:cNvSpPr/>
              <p:nvPr/>
            </p:nvSpPr>
            <p:spPr>
              <a:xfrm>
                <a:off x="1646682" y="3621464"/>
                <a:ext cx="2178050" cy="2026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grpSp>
        <p:sp>
          <p:nvSpPr>
            <p:cNvPr id="12" name="Google Shape;697;p72">
              <a:extLst>
                <a:ext uri="{FF2B5EF4-FFF2-40B4-BE49-F238E27FC236}">
                  <a16:creationId xmlns:a16="http://schemas.microsoft.com/office/drawing/2014/main" id="{2E0B4FF8-E2A7-2D94-469A-D7337478C1AF}"/>
                </a:ext>
              </a:extLst>
            </p:cNvPr>
            <p:cNvSpPr txBox="1"/>
            <p:nvPr/>
          </p:nvSpPr>
          <p:spPr>
            <a:xfrm>
              <a:off x="5702300" y="5926395"/>
              <a:ext cx="349656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solidFill>
                    <a:schemeClr val="dk1"/>
                  </a:solidFill>
                  <a:latin typeface="Montserrat"/>
                  <a:ea typeface="Montserrat"/>
                  <a:cs typeface="Montserrat"/>
                  <a:sym typeface="Montserrat"/>
                </a:rPr>
                <a:t>ImageNet Classification Error (Top 5)</a:t>
              </a:r>
              <a:endParaRPr dirty="0"/>
            </a:p>
          </p:txBody>
        </p:sp>
        <p:sp>
          <p:nvSpPr>
            <p:cNvPr id="13" name="Google Shape;698;p72">
              <a:extLst>
                <a:ext uri="{FF2B5EF4-FFF2-40B4-BE49-F238E27FC236}">
                  <a16:creationId xmlns:a16="http://schemas.microsoft.com/office/drawing/2014/main" id="{DEBB181D-6F5E-9857-0302-2355F3473D69}"/>
                </a:ext>
              </a:extLst>
            </p:cNvPr>
            <p:cNvSpPr/>
            <p:nvPr/>
          </p:nvSpPr>
          <p:spPr>
            <a:xfrm>
              <a:off x="1371600"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14" name="Google Shape;699;p72">
              <a:extLst>
                <a:ext uri="{FF2B5EF4-FFF2-40B4-BE49-F238E27FC236}">
                  <a16:creationId xmlns:a16="http://schemas.microsoft.com/office/drawing/2014/main" id="{0564631E-EB67-0A10-AA16-28CFA620D36F}"/>
                </a:ext>
              </a:extLst>
            </p:cNvPr>
            <p:cNvSpPr txBox="1"/>
            <p:nvPr/>
          </p:nvSpPr>
          <p:spPr>
            <a:xfrm rot="-1997098">
              <a:off x="600384" y="1480198"/>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1960</a:t>
              </a:r>
              <a:endParaRPr dirty="0"/>
            </a:p>
          </p:txBody>
        </p:sp>
        <p:sp>
          <p:nvSpPr>
            <p:cNvPr id="15" name="Google Shape;700;p72">
              <a:extLst>
                <a:ext uri="{FF2B5EF4-FFF2-40B4-BE49-F238E27FC236}">
                  <a16:creationId xmlns:a16="http://schemas.microsoft.com/office/drawing/2014/main" id="{67397639-6F48-6D3D-0A6F-2F5F0A679132}"/>
                </a:ext>
              </a:extLst>
            </p:cNvPr>
            <p:cNvSpPr txBox="1"/>
            <p:nvPr/>
          </p:nvSpPr>
          <p:spPr>
            <a:xfrm>
              <a:off x="327025" y="2563367"/>
              <a:ext cx="171084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solidFill>
                    <a:schemeClr val="dk1"/>
                  </a:solidFill>
                  <a:latin typeface="Montserrat"/>
                  <a:ea typeface="Montserrat"/>
                  <a:cs typeface="Montserrat"/>
                  <a:sym typeface="Montserrat"/>
                </a:rPr>
                <a:t>Computer vision </a:t>
              </a:r>
              <a:br>
                <a:rPr lang="en-US" sz="1400" dirty="0">
                  <a:solidFill>
                    <a:schemeClr val="dk1"/>
                  </a:solidFill>
                  <a:latin typeface="Montserrat"/>
                  <a:ea typeface="Montserrat"/>
                  <a:cs typeface="Montserrat"/>
                  <a:sym typeface="Montserrat"/>
                </a:rPr>
              </a:br>
              <a:r>
                <a:rPr lang="en-US" sz="1400" dirty="0">
                  <a:solidFill>
                    <a:schemeClr val="dk1"/>
                  </a:solidFill>
                  <a:latin typeface="Montserrat"/>
                  <a:ea typeface="Montserrat"/>
                  <a:cs typeface="Montserrat"/>
                  <a:sym typeface="Montserrat"/>
                </a:rPr>
                <a:t>beginning</a:t>
              </a:r>
              <a:endParaRPr dirty="0"/>
            </a:p>
          </p:txBody>
        </p:sp>
        <p:sp>
          <p:nvSpPr>
            <p:cNvPr id="16" name="Google Shape;701;p72">
              <a:extLst>
                <a:ext uri="{FF2B5EF4-FFF2-40B4-BE49-F238E27FC236}">
                  <a16:creationId xmlns:a16="http://schemas.microsoft.com/office/drawing/2014/main" id="{CCBCAA39-007A-39FE-99ED-48B5B2EBA8E9}"/>
                </a:ext>
              </a:extLst>
            </p:cNvPr>
            <p:cNvSpPr/>
            <p:nvPr/>
          </p:nvSpPr>
          <p:spPr>
            <a:xfrm>
              <a:off x="1646064"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17" name="Google Shape;702;p72">
              <a:extLst>
                <a:ext uri="{FF2B5EF4-FFF2-40B4-BE49-F238E27FC236}">
                  <a16:creationId xmlns:a16="http://schemas.microsoft.com/office/drawing/2014/main" id="{6D4E0293-7DB4-ABDD-C678-47340F8FB38D}"/>
                </a:ext>
              </a:extLst>
            </p:cNvPr>
            <p:cNvSpPr/>
            <p:nvPr/>
          </p:nvSpPr>
          <p:spPr>
            <a:xfrm>
              <a:off x="1920528"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18" name="Google Shape;703;p72">
              <a:extLst>
                <a:ext uri="{FF2B5EF4-FFF2-40B4-BE49-F238E27FC236}">
                  <a16:creationId xmlns:a16="http://schemas.microsoft.com/office/drawing/2014/main" id="{6B9AF64C-18A2-BF67-F247-8DE8CD0E210A}"/>
                </a:ext>
              </a:extLst>
            </p:cNvPr>
            <p:cNvSpPr/>
            <p:nvPr/>
          </p:nvSpPr>
          <p:spPr>
            <a:xfrm>
              <a:off x="2209800" y="1929343"/>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19" name="Google Shape;704;p72">
              <a:extLst>
                <a:ext uri="{FF2B5EF4-FFF2-40B4-BE49-F238E27FC236}">
                  <a16:creationId xmlns:a16="http://schemas.microsoft.com/office/drawing/2014/main" id="{57F05512-3C7E-9D6A-2887-EB9F92B9BA08}"/>
                </a:ext>
              </a:extLst>
            </p:cNvPr>
            <p:cNvSpPr/>
            <p:nvPr/>
          </p:nvSpPr>
          <p:spPr>
            <a:xfrm>
              <a:off x="2484264" y="1929343"/>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20" name="Google Shape;705;p72">
              <a:extLst>
                <a:ext uri="{FF2B5EF4-FFF2-40B4-BE49-F238E27FC236}">
                  <a16:creationId xmlns:a16="http://schemas.microsoft.com/office/drawing/2014/main" id="{C7CDDCB7-93F1-2795-C517-D146DA79954F}"/>
                </a:ext>
              </a:extLst>
            </p:cNvPr>
            <p:cNvSpPr/>
            <p:nvPr/>
          </p:nvSpPr>
          <p:spPr>
            <a:xfrm>
              <a:off x="2758728" y="1929343"/>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cxnSp>
          <p:nvCxnSpPr>
            <p:cNvPr id="21" name="Google Shape;706;p72">
              <a:extLst>
                <a:ext uri="{FF2B5EF4-FFF2-40B4-BE49-F238E27FC236}">
                  <a16:creationId xmlns:a16="http://schemas.microsoft.com/office/drawing/2014/main" id="{56E4B5FB-6C20-B633-DF70-5CD98F2CABC9}"/>
                </a:ext>
              </a:extLst>
            </p:cNvPr>
            <p:cNvCxnSpPr/>
            <p:nvPr/>
          </p:nvCxnSpPr>
          <p:spPr>
            <a:xfrm rot="10800000" flipH="1">
              <a:off x="6071616" y="1992781"/>
              <a:ext cx="585300" cy="457200"/>
            </a:xfrm>
            <a:prstGeom prst="bentConnector3">
              <a:avLst>
                <a:gd name="adj1" fmla="val 99956"/>
              </a:avLst>
            </a:prstGeom>
            <a:noFill/>
            <a:ln w="25400" cap="rnd" cmpd="sng">
              <a:solidFill>
                <a:schemeClr val="dk1"/>
              </a:solidFill>
              <a:prstDash val="solid"/>
              <a:round/>
              <a:headEnd type="none" w="sm" len="sm"/>
              <a:tailEnd type="oval" w="lg" len="lg"/>
            </a:ln>
          </p:spPr>
        </p:cxnSp>
        <p:cxnSp>
          <p:nvCxnSpPr>
            <p:cNvPr id="22" name="Google Shape;707;p72">
              <a:extLst>
                <a:ext uri="{FF2B5EF4-FFF2-40B4-BE49-F238E27FC236}">
                  <a16:creationId xmlns:a16="http://schemas.microsoft.com/office/drawing/2014/main" id="{DAE7E78C-4973-F047-5E48-A2C58F31566A}"/>
                </a:ext>
              </a:extLst>
            </p:cNvPr>
            <p:cNvCxnSpPr/>
            <p:nvPr/>
          </p:nvCxnSpPr>
          <p:spPr>
            <a:xfrm rot="10800000">
              <a:off x="6071616" y="2438400"/>
              <a:ext cx="0" cy="978408"/>
            </a:xfrm>
            <a:prstGeom prst="straightConnector1">
              <a:avLst/>
            </a:prstGeom>
            <a:noFill/>
            <a:ln w="25400" cap="flat" cmpd="sng">
              <a:solidFill>
                <a:schemeClr val="dk1"/>
              </a:solidFill>
              <a:prstDash val="solid"/>
              <a:miter lim="800000"/>
              <a:headEnd type="none" w="sm" len="sm"/>
              <a:tailEnd type="none" w="sm" len="sm"/>
            </a:ln>
          </p:spPr>
        </p:cxnSp>
        <p:sp>
          <p:nvSpPr>
            <p:cNvPr id="23" name="Google Shape;708;p72">
              <a:extLst>
                <a:ext uri="{FF2B5EF4-FFF2-40B4-BE49-F238E27FC236}">
                  <a16:creationId xmlns:a16="http://schemas.microsoft.com/office/drawing/2014/main" id="{7E0CA2EF-8CA0-AF99-89E4-659EA8795C7C}"/>
                </a:ext>
              </a:extLst>
            </p:cNvPr>
            <p:cNvSpPr txBox="1"/>
            <p:nvPr/>
          </p:nvSpPr>
          <p:spPr>
            <a:xfrm rot="-1997098">
              <a:off x="6320114"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2011</a:t>
              </a:r>
              <a:endParaRPr dirty="0"/>
            </a:p>
          </p:txBody>
        </p:sp>
        <p:sp>
          <p:nvSpPr>
            <p:cNvPr id="24" name="Google Shape;709;p72">
              <a:extLst>
                <a:ext uri="{FF2B5EF4-FFF2-40B4-BE49-F238E27FC236}">
                  <a16:creationId xmlns:a16="http://schemas.microsoft.com/office/drawing/2014/main" id="{AF41EA8D-D4F4-2D65-44E9-13960355D680}"/>
                </a:ext>
              </a:extLst>
            </p:cNvPr>
            <p:cNvSpPr txBox="1"/>
            <p:nvPr/>
          </p:nvSpPr>
          <p:spPr>
            <a:xfrm rot="-1997098">
              <a:off x="7167122"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2012</a:t>
              </a:r>
              <a:endParaRPr dirty="0"/>
            </a:p>
          </p:txBody>
        </p:sp>
        <p:sp>
          <p:nvSpPr>
            <p:cNvPr id="25" name="Google Shape;710;p72">
              <a:extLst>
                <a:ext uri="{FF2B5EF4-FFF2-40B4-BE49-F238E27FC236}">
                  <a16:creationId xmlns:a16="http://schemas.microsoft.com/office/drawing/2014/main" id="{89768F5A-2534-0F94-7B55-D623BAD2D819}"/>
                </a:ext>
              </a:extLst>
            </p:cNvPr>
            <p:cNvSpPr txBox="1"/>
            <p:nvPr/>
          </p:nvSpPr>
          <p:spPr>
            <a:xfrm rot="-1997098">
              <a:off x="8014130"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2013</a:t>
              </a:r>
              <a:endParaRPr dirty="0"/>
            </a:p>
          </p:txBody>
        </p:sp>
        <p:sp>
          <p:nvSpPr>
            <p:cNvPr id="26" name="Google Shape;711;p72">
              <a:extLst>
                <a:ext uri="{FF2B5EF4-FFF2-40B4-BE49-F238E27FC236}">
                  <a16:creationId xmlns:a16="http://schemas.microsoft.com/office/drawing/2014/main" id="{0EFD2B38-4AAC-F688-F5D6-57F1C39696B6}"/>
                </a:ext>
              </a:extLst>
            </p:cNvPr>
            <p:cNvSpPr txBox="1"/>
            <p:nvPr/>
          </p:nvSpPr>
          <p:spPr>
            <a:xfrm rot="-1997098">
              <a:off x="8861138"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2014</a:t>
              </a:r>
              <a:endParaRPr dirty="0"/>
            </a:p>
          </p:txBody>
        </p:sp>
        <p:sp>
          <p:nvSpPr>
            <p:cNvPr id="27" name="Google Shape;712;p72">
              <a:extLst>
                <a:ext uri="{FF2B5EF4-FFF2-40B4-BE49-F238E27FC236}">
                  <a16:creationId xmlns:a16="http://schemas.microsoft.com/office/drawing/2014/main" id="{5639252F-F3F4-0BB2-4D31-0CE2654C00B8}"/>
                </a:ext>
              </a:extLst>
            </p:cNvPr>
            <p:cNvSpPr txBox="1"/>
            <p:nvPr/>
          </p:nvSpPr>
          <p:spPr>
            <a:xfrm rot="-1997098">
              <a:off x="9708146"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2015</a:t>
              </a:r>
              <a:endParaRPr dirty="0"/>
            </a:p>
          </p:txBody>
        </p:sp>
        <p:sp>
          <p:nvSpPr>
            <p:cNvPr id="28" name="Google Shape;713;p72">
              <a:extLst>
                <a:ext uri="{FF2B5EF4-FFF2-40B4-BE49-F238E27FC236}">
                  <a16:creationId xmlns:a16="http://schemas.microsoft.com/office/drawing/2014/main" id="{7A94401D-4786-8E53-BD81-74CAC1546571}"/>
                </a:ext>
              </a:extLst>
            </p:cNvPr>
            <p:cNvSpPr txBox="1"/>
            <p:nvPr/>
          </p:nvSpPr>
          <p:spPr>
            <a:xfrm rot="-1997098">
              <a:off x="10555152" y="1415090"/>
              <a:ext cx="6858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ontserrat"/>
                  <a:ea typeface="Montserrat"/>
                  <a:cs typeface="Montserrat"/>
                  <a:sym typeface="Montserrat"/>
                </a:rPr>
                <a:t>2016</a:t>
              </a:r>
              <a:endParaRPr dirty="0"/>
            </a:p>
          </p:txBody>
        </p:sp>
        <p:cxnSp>
          <p:nvCxnSpPr>
            <p:cNvPr id="29" name="Google Shape;714;p72">
              <a:extLst>
                <a:ext uri="{FF2B5EF4-FFF2-40B4-BE49-F238E27FC236}">
                  <a16:creationId xmlns:a16="http://schemas.microsoft.com/office/drawing/2014/main" id="{9C47D3E0-47B1-698A-7BED-AAFC3F6CEFBC}"/>
                </a:ext>
              </a:extLst>
            </p:cNvPr>
            <p:cNvCxnSpPr/>
            <p:nvPr/>
          </p:nvCxnSpPr>
          <p:spPr>
            <a:xfrm rot="10800000" flipH="1">
              <a:off x="6739128" y="1998944"/>
              <a:ext cx="786300" cy="578100"/>
            </a:xfrm>
            <a:prstGeom prst="bentConnector3">
              <a:avLst>
                <a:gd name="adj1" fmla="val 100238"/>
              </a:avLst>
            </a:prstGeom>
            <a:noFill/>
            <a:ln w="25400" cap="rnd" cmpd="sng">
              <a:solidFill>
                <a:schemeClr val="dk1"/>
              </a:solidFill>
              <a:prstDash val="solid"/>
              <a:round/>
              <a:headEnd type="none" w="sm" len="sm"/>
              <a:tailEnd type="oval" w="lg" len="lg"/>
            </a:ln>
          </p:spPr>
        </p:cxnSp>
        <p:cxnSp>
          <p:nvCxnSpPr>
            <p:cNvPr id="30" name="Google Shape;715;p72">
              <a:extLst>
                <a:ext uri="{FF2B5EF4-FFF2-40B4-BE49-F238E27FC236}">
                  <a16:creationId xmlns:a16="http://schemas.microsoft.com/office/drawing/2014/main" id="{2C1AB337-FD9F-804A-107D-13AF81181B5B}"/>
                </a:ext>
              </a:extLst>
            </p:cNvPr>
            <p:cNvCxnSpPr/>
            <p:nvPr/>
          </p:nvCxnSpPr>
          <p:spPr>
            <a:xfrm rot="10800000">
              <a:off x="6739128" y="2560320"/>
              <a:ext cx="0" cy="1682496"/>
            </a:xfrm>
            <a:prstGeom prst="straightConnector1">
              <a:avLst/>
            </a:prstGeom>
            <a:noFill/>
            <a:ln w="25400" cap="flat" cmpd="sng">
              <a:solidFill>
                <a:schemeClr val="dk1"/>
              </a:solidFill>
              <a:prstDash val="solid"/>
              <a:miter lim="800000"/>
              <a:headEnd type="none" w="sm" len="sm"/>
              <a:tailEnd type="none" w="sm" len="sm"/>
            </a:ln>
          </p:spPr>
        </p:cxnSp>
        <p:cxnSp>
          <p:nvCxnSpPr>
            <p:cNvPr id="31" name="Google Shape;716;p72">
              <a:extLst>
                <a:ext uri="{FF2B5EF4-FFF2-40B4-BE49-F238E27FC236}">
                  <a16:creationId xmlns:a16="http://schemas.microsoft.com/office/drawing/2014/main" id="{27D65025-558F-2708-FFCA-BBA091D0A989}"/>
                </a:ext>
              </a:extLst>
            </p:cNvPr>
            <p:cNvCxnSpPr/>
            <p:nvPr/>
          </p:nvCxnSpPr>
          <p:spPr>
            <a:xfrm rot="10800000" flipH="1">
              <a:off x="7424928" y="1994794"/>
              <a:ext cx="914400" cy="732600"/>
            </a:xfrm>
            <a:prstGeom prst="bentConnector3">
              <a:avLst>
                <a:gd name="adj1" fmla="val 100355"/>
              </a:avLst>
            </a:prstGeom>
            <a:noFill/>
            <a:ln w="25400" cap="rnd" cmpd="sng">
              <a:solidFill>
                <a:schemeClr val="dk1"/>
              </a:solidFill>
              <a:prstDash val="solid"/>
              <a:round/>
              <a:headEnd type="none" w="sm" len="sm"/>
              <a:tailEnd type="oval" w="lg" len="lg"/>
            </a:ln>
          </p:spPr>
        </p:cxnSp>
        <p:cxnSp>
          <p:nvCxnSpPr>
            <p:cNvPr id="32" name="Google Shape;717;p72">
              <a:extLst>
                <a:ext uri="{FF2B5EF4-FFF2-40B4-BE49-F238E27FC236}">
                  <a16:creationId xmlns:a16="http://schemas.microsoft.com/office/drawing/2014/main" id="{3CD1A39D-43D4-DBF8-41B6-85EC671D4E63}"/>
                </a:ext>
              </a:extLst>
            </p:cNvPr>
            <p:cNvCxnSpPr/>
            <p:nvPr/>
          </p:nvCxnSpPr>
          <p:spPr>
            <a:xfrm rot="10800000">
              <a:off x="7424928" y="2715768"/>
              <a:ext cx="0" cy="1920240"/>
            </a:xfrm>
            <a:prstGeom prst="straightConnector1">
              <a:avLst/>
            </a:prstGeom>
            <a:noFill/>
            <a:ln w="25400" cap="flat" cmpd="sng">
              <a:solidFill>
                <a:schemeClr val="dk1"/>
              </a:solidFill>
              <a:prstDash val="solid"/>
              <a:miter lim="800000"/>
              <a:headEnd type="none" w="sm" len="sm"/>
              <a:tailEnd type="none" w="sm" len="sm"/>
            </a:ln>
          </p:spPr>
        </p:cxnSp>
        <p:cxnSp>
          <p:nvCxnSpPr>
            <p:cNvPr id="33" name="Google Shape;718;p72">
              <a:extLst>
                <a:ext uri="{FF2B5EF4-FFF2-40B4-BE49-F238E27FC236}">
                  <a16:creationId xmlns:a16="http://schemas.microsoft.com/office/drawing/2014/main" id="{FCE1A770-6B4B-BA57-2F45-4B3A75CE98BE}"/>
                </a:ext>
              </a:extLst>
            </p:cNvPr>
            <p:cNvCxnSpPr/>
            <p:nvPr/>
          </p:nvCxnSpPr>
          <p:spPr>
            <a:xfrm rot="10800000" flipH="1">
              <a:off x="8101584" y="1996320"/>
              <a:ext cx="1097400" cy="868800"/>
            </a:xfrm>
            <a:prstGeom prst="bentConnector3">
              <a:avLst>
                <a:gd name="adj1" fmla="val 100344"/>
              </a:avLst>
            </a:prstGeom>
            <a:noFill/>
            <a:ln w="25400" cap="rnd" cmpd="sng">
              <a:solidFill>
                <a:schemeClr val="dk1"/>
              </a:solidFill>
              <a:prstDash val="solid"/>
              <a:round/>
              <a:headEnd type="none" w="sm" len="sm"/>
              <a:tailEnd type="oval" w="lg" len="lg"/>
            </a:ln>
          </p:spPr>
        </p:cxnSp>
        <p:cxnSp>
          <p:nvCxnSpPr>
            <p:cNvPr id="34" name="Google Shape;719;p72">
              <a:extLst>
                <a:ext uri="{FF2B5EF4-FFF2-40B4-BE49-F238E27FC236}">
                  <a16:creationId xmlns:a16="http://schemas.microsoft.com/office/drawing/2014/main" id="{482F0A78-87AD-6269-BC98-3F3B733554E1}"/>
                </a:ext>
              </a:extLst>
            </p:cNvPr>
            <p:cNvCxnSpPr/>
            <p:nvPr/>
          </p:nvCxnSpPr>
          <p:spPr>
            <a:xfrm rot="10800000">
              <a:off x="8110728" y="2862072"/>
              <a:ext cx="0" cy="2157984"/>
            </a:xfrm>
            <a:prstGeom prst="straightConnector1">
              <a:avLst/>
            </a:prstGeom>
            <a:noFill/>
            <a:ln w="25400" cap="flat" cmpd="sng">
              <a:solidFill>
                <a:schemeClr val="dk1"/>
              </a:solidFill>
              <a:prstDash val="solid"/>
              <a:miter lim="800000"/>
              <a:headEnd type="none" w="sm" len="sm"/>
              <a:tailEnd type="none" w="sm" len="sm"/>
            </a:ln>
          </p:spPr>
        </p:cxnSp>
        <p:sp>
          <p:nvSpPr>
            <p:cNvPr id="35" name="Google Shape;720;p72">
              <a:extLst>
                <a:ext uri="{FF2B5EF4-FFF2-40B4-BE49-F238E27FC236}">
                  <a16:creationId xmlns:a16="http://schemas.microsoft.com/office/drawing/2014/main" id="{DDD8E5B5-1EDA-9CDF-F374-C0F2145E6F62}"/>
                </a:ext>
              </a:extLst>
            </p:cNvPr>
            <p:cNvSpPr/>
            <p:nvPr/>
          </p:nvSpPr>
          <p:spPr>
            <a:xfrm>
              <a:off x="3048000"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36" name="Google Shape;721;p72">
              <a:extLst>
                <a:ext uri="{FF2B5EF4-FFF2-40B4-BE49-F238E27FC236}">
                  <a16:creationId xmlns:a16="http://schemas.microsoft.com/office/drawing/2014/main" id="{0A31B0B8-4CA0-707A-DCA0-C3D250FF876F}"/>
                </a:ext>
              </a:extLst>
            </p:cNvPr>
            <p:cNvSpPr/>
            <p:nvPr/>
          </p:nvSpPr>
          <p:spPr>
            <a:xfrm>
              <a:off x="3322464"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37" name="Google Shape;722;p72">
              <a:extLst>
                <a:ext uri="{FF2B5EF4-FFF2-40B4-BE49-F238E27FC236}">
                  <a16:creationId xmlns:a16="http://schemas.microsoft.com/office/drawing/2014/main" id="{C9F87B6A-09E2-5884-580F-4FF61114FB06}"/>
                </a:ext>
              </a:extLst>
            </p:cNvPr>
            <p:cNvSpPr/>
            <p:nvPr/>
          </p:nvSpPr>
          <p:spPr>
            <a:xfrm>
              <a:off x="3596928"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38" name="Google Shape;723;p72">
              <a:extLst>
                <a:ext uri="{FF2B5EF4-FFF2-40B4-BE49-F238E27FC236}">
                  <a16:creationId xmlns:a16="http://schemas.microsoft.com/office/drawing/2014/main" id="{4C1EC1D6-6C09-D167-E19A-478224A6CB21}"/>
                </a:ext>
              </a:extLst>
            </p:cNvPr>
            <p:cNvSpPr/>
            <p:nvPr/>
          </p:nvSpPr>
          <p:spPr>
            <a:xfrm>
              <a:off x="3886200"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39" name="Google Shape;724;p72">
              <a:extLst>
                <a:ext uri="{FF2B5EF4-FFF2-40B4-BE49-F238E27FC236}">
                  <a16:creationId xmlns:a16="http://schemas.microsoft.com/office/drawing/2014/main" id="{FC347B58-0230-A1EF-EE89-EEB227568ADA}"/>
                </a:ext>
              </a:extLst>
            </p:cNvPr>
            <p:cNvSpPr/>
            <p:nvPr/>
          </p:nvSpPr>
          <p:spPr>
            <a:xfrm>
              <a:off x="4160664"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40" name="Google Shape;725;p72">
              <a:extLst>
                <a:ext uri="{FF2B5EF4-FFF2-40B4-BE49-F238E27FC236}">
                  <a16:creationId xmlns:a16="http://schemas.microsoft.com/office/drawing/2014/main" id="{7692D9A9-48AF-BC5C-5D8A-7A91D53509AC}"/>
                </a:ext>
              </a:extLst>
            </p:cNvPr>
            <p:cNvSpPr/>
            <p:nvPr/>
          </p:nvSpPr>
          <p:spPr>
            <a:xfrm>
              <a:off x="4435128"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41" name="Google Shape;726;p72">
              <a:extLst>
                <a:ext uri="{FF2B5EF4-FFF2-40B4-BE49-F238E27FC236}">
                  <a16:creationId xmlns:a16="http://schemas.microsoft.com/office/drawing/2014/main" id="{10511A44-7B4F-FEAE-C70C-F27010F8B558}"/>
                </a:ext>
              </a:extLst>
            </p:cNvPr>
            <p:cNvSpPr/>
            <p:nvPr/>
          </p:nvSpPr>
          <p:spPr>
            <a:xfrm>
              <a:off x="4724400"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42" name="Google Shape;727;p72">
              <a:extLst>
                <a:ext uri="{FF2B5EF4-FFF2-40B4-BE49-F238E27FC236}">
                  <a16:creationId xmlns:a16="http://schemas.microsoft.com/office/drawing/2014/main" id="{B1264F65-1F97-4E53-8225-230E721704DC}"/>
                </a:ext>
              </a:extLst>
            </p:cNvPr>
            <p:cNvSpPr/>
            <p:nvPr/>
          </p:nvSpPr>
          <p:spPr>
            <a:xfrm>
              <a:off x="4998864"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43" name="Google Shape;728;p72">
              <a:extLst>
                <a:ext uri="{FF2B5EF4-FFF2-40B4-BE49-F238E27FC236}">
                  <a16:creationId xmlns:a16="http://schemas.microsoft.com/office/drawing/2014/main" id="{E4D3AD11-664D-FB33-621F-DA2150916E42}"/>
                </a:ext>
              </a:extLst>
            </p:cNvPr>
            <p:cNvSpPr/>
            <p:nvPr/>
          </p:nvSpPr>
          <p:spPr>
            <a:xfrm>
              <a:off x="5273328" y="1828800"/>
              <a:ext cx="137668"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cxnSp>
          <p:nvCxnSpPr>
            <p:cNvPr id="44" name="Google Shape;729;p72">
              <a:extLst>
                <a:ext uri="{FF2B5EF4-FFF2-40B4-BE49-F238E27FC236}">
                  <a16:creationId xmlns:a16="http://schemas.microsoft.com/office/drawing/2014/main" id="{76F77BAA-0059-D3BC-A073-83DCA22F606A}"/>
                </a:ext>
              </a:extLst>
            </p:cNvPr>
            <p:cNvCxnSpPr/>
            <p:nvPr/>
          </p:nvCxnSpPr>
          <p:spPr>
            <a:xfrm rot="10800000">
              <a:off x="8778240" y="2871216"/>
              <a:ext cx="0" cy="2194560"/>
            </a:xfrm>
            <a:prstGeom prst="straightConnector1">
              <a:avLst/>
            </a:prstGeom>
            <a:noFill/>
            <a:ln w="25400" cap="flat" cmpd="sng">
              <a:solidFill>
                <a:schemeClr val="dk1"/>
              </a:solidFill>
              <a:prstDash val="solid"/>
              <a:miter lim="800000"/>
              <a:headEnd type="none" w="sm" len="sm"/>
              <a:tailEnd type="none" w="sm" len="sm"/>
            </a:ln>
          </p:spPr>
        </p:cxnSp>
        <p:cxnSp>
          <p:nvCxnSpPr>
            <p:cNvPr id="45" name="Google Shape;730;p72">
              <a:extLst>
                <a:ext uri="{FF2B5EF4-FFF2-40B4-BE49-F238E27FC236}">
                  <a16:creationId xmlns:a16="http://schemas.microsoft.com/office/drawing/2014/main" id="{8D02C804-3AC1-5AEF-09BF-53C52D6E745B}"/>
                </a:ext>
              </a:extLst>
            </p:cNvPr>
            <p:cNvCxnSpPr/>
            <p:nvPr/>
          </p:nvCxnSpPr>
          <p:spPr>
            <a:xfrm rot="-5400000">
              <a:off x="8485890" y="3666402"/>
              <a:ext cx="3328500" cy="600"/>
            </a:xfrm>
            <a:prstGeom prst="bentConnector3">
              <a:avLst>
                <a:gd name="adj1" fmla="val 49999"/>
              </a:avLst>
            </a:prstGeom>
            <a:noFill/>
            <a:ln w="25400" cap="rnd" cmpd="sng">
              <a:solidFill>
                <a:schemeClr val="dk1"/>
              </a:solidFill>
              <a:prstDash val="solid"/>
              <a:round/>
              <a:headEnd type="none" w="sm" len="sm"/>
              <a:tailEnd type="oval" w="lg" len="lg"/>
            </a:ln>
          </p:spPr>
        </p:cxnSp>
        <p:cxnSp>
          <p:nvCxnSpPr>
            <p:cNvPr id="46" name="Google Shape;731;p72">
              <a:extLst>
                <a:ext uri="{FF2B5EF4-FFF2-40B4-BE49-F238E27FC236}">
                  <a16:creationId xmlns:a16="http://schemas.microsoft.com/office/drawing/2014/main" id="{F90B2481-0F9E-08E9-AF36-67949F6000E0}"/>
                </a:ext>
              </a:extLst>
            </p:cNvPr>
            <p:cNvCxnSpPr/>
            <p:nvPr/>
          </p:nvCxnSpPr>
          <p:spPr>
            <a:xfrm rot="-5400000">
              <a:off x="9153462" y="3684750"/>
              <a:ext cx="3374100" cy="600"/>
            </a:xfrm>
            <a:prstGeom prst="bentConnector3">
              <a:avLst>
                <a:gd name="adj1" fmla="val 50001"/>
              </a:avLst>
            </a:prstGeom>
            <a:noFill/>
            <a:ln w="25400" cap="rnd" cmpd="sng">
              <a:solidFill>
                <a:schemeClr val="dk1"/>
              </a:solidFill>
              <a:prstDash val="solid"/>
              <a:round/>
              <a:headEnd type="none" w="sm" len="sm"/>
              <a:tailEnd type="oval" w="lg" len="lg"/>
            </a:ln>
          </p:spPr>
        </p:cxnSp>
        <p:cxnSp>
          <p:nvCxnSpPr>
            <p:cNvPr id="47" name="Google Shape;732;p72">
              <a:extLst>
                <a:ext uri="{FF2B5EF4-FFF2-40B4-BE49-F238E27FC236}">
                  <a16:creationId xmlns:a16="http://schemas.microsoft.com/office/drawing/2014/main" id="{669DC051-CE37-20E4-E3B2-7A70797B8EFD}"/>
                </a:ext>
              </a:extLst>
            </p:cNvPr>
            <p:cNvCxnSpPr/>
            <p:nvPr/>
          </p:nvCxnSpPr>
          <p:spPr>
            <a:xfrm rot="10800000" flipH="1">
              <a:off x="4793234" y="2019300"/>
              <a:ext cx="2631694" cy="815632"/>
            </a:xfrm>
            <a:prstGeom prst="straightConnector1">
              <a:avLst/>
            </a:prstGeom>
            <a:noFill/>
            <a:ln w="25400" cap="flat" cmpd="sng">
              <a:solidFill>
                <a:schemeClr val="accent5"/>
              </a:solidFill>
              <a:prstDash val="solid"/>
              <a:miter lim="800000"/>
              <a:headEnd type="none" w="sm" len="sm"/>
              <a:tailEnd type="stealth" w="lg" len="lg"/>
            </a:ln>
          </p:spPr>
        </p:cxnSp>
      </p:grpSp>
    </p:spTree>
    <p:extLst>
      <p:ext uri="{BB962C8B-B14F-4D97-AF65-F5344CB8AC3E}">
        <p14:creationId xmlns:p14="http://schemas.microsoft.com/office/powerpoint/2010/main" val="1299889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707B-F6A2-2ADC-3618-A9346F519912}"/>
              </a:ext>
            </a:extLst>
          </p:cNvPr>
          <p:cNvSpPr>
            <a:spLocks noGrp="1"/>
          </p:cNvSpPr>
          <p:nvPr>
            <p:ph type="title"/>
          </p:nvPr>
        </p:nvSpPr>
        <p:spPr/>
        <p:txBody>
          <a:bodyPr/>
          <a:lstStyle/>
          <a:p>
            <a:r>
              <a:rPr lang="en-US" dirty="0"/>
              <a:t>Different level of CV applications</a:t>
            </a:r>
            <a:br>
              <a:rPr lang="en-US" dirty="0"/>
            </a:br>
            <a:r>
              <a:rPr lang="en-US" dirty="0"/>
              <a:t>What? </a:t>
            </a:r>
            <a:r>
              <a:rPr lang="en-US" dirty="0">
                <a:sym typeface="Wingdings" panose="05000000000000000000" pitchFamily="2" charset="2"/>
              </a:rPr>
              <a:t> Where?</a:t>
            </a:r>
            <a:endParaRPr lang="en-US" dirty="0"/>
          </a:p>
        </p:txBody>
      </p:sp>
      <p:sp>
        <p:nvSpPr>
          <p:cNvPr id="3" name="Slide Number Placeholder 2">
            <a:extLst>
              <a:ext uri="{FF2B5EF4-FFF2-40B4-BE49-F238E27FC236}">
                <a16:creationId xmlns:a16="http://schemas.microsoft.com/office/drawing/2014/main" id="{B11C997D-2C2A-2ACE-AC66-3049B7D48C6E}"/>
              </a:ext>
            </a:extLst>
          </p:cNvPr>
          <p:cNvSpPr>
            <a:spLocks noGrp="1"/>
          </p:cNvSpPr>
          <p:nvPr>
            <p:ph type="sldNum" sz="quarter" idx="25"/>
          </p:nvPr>
        </p:nvSpPr>
        <p:spPr/>
        <p:txBody>
          <a:bodyPr/>
          <a:lstStyle/>
          <a:p>
            <a:fld id="{8B70248A-FD0F-534C-919E-E8EB9B0FC062}" type="slidenum">
              <a:rPr lang="en-BE" smtClean="0"/>
              <a:pPr/>
              <a:t>26</a:t>
            </a:fld>
            <a:endParaRPr lang="en-BE"/>
          </a:p>
        </p:txBody>
      </p:sp>
      <p:sp>
        <p:nvSpPr>
          <p:cNvPr id="4" name="Text Placeholder 3">
            <a:extLst>
              <a:ext uri="{FF2B5EF4-FFF2-40B4-BE49-F238E27FC236}">
                <a16:creationId xmlns:a16="http://schemas.microsoft.com/office/drawing/2014/main" id="{A61CA5FF-1891-9618-9E06-3EA3BE854741}"/>
              </a:ext>
            </a:extLst>
          </p:cNvPr>
          <p:cNvSpPr>
            <a:spLocks noGrp="1"/>
          </p:cNvSpPr>
          <p:nvPr>
            <p:ph type="body" sz="quarter" idx="31"/>
          </p:nvPr>
        </p:nvSpPr>
        <p:spPr/>
        <p:txBody>
          <a:bodyPr/>
          <a:lstStyle/>
          <a:p>
            <a:endParaRPr lang="en-US" dirty="0"/>
          </a:p>
        </p:txBody>
      </p:sp>
      <p:pic>
        <p:nvPicPr>
          <p:cNvPr id="5" name="Picture 2" descr="Platypus – R package for object detection and image segmentation. |  R-bloggers">
            <a:extLst>
              <a:ext uri="{FF2B5EF4-FFF2-40B4-BE49-F238E27FC236}">
                <a16:creationId xmlns:a16="http://schemas.microsoft.com/office/drawing/2014/main" id="{EF608073-5F0A-91D4-8399-FB7021619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15"/>
          <a:stretch/>
        </p:blipFill>
        <p:spPr bwMode="auto">
          <a:xfrm>
            <a:off x="-2" y="1628775"/>
            <a:ext cx="12192001" cy="447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04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Recap</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defTabSz="914400" rtl="0" eaLnBrk="1" fontAlgn="auto" latinLnBrk="0" hangingPunct="1">
              <a:lnSpc>
                <a:spcPct val="85000"/>
              </a:lnSpc>
              <a:spcBef>
                <a:spcPct val="0"/>
              </a:spcBef>
              <a:spcAft>
                <a:spcPts val="0"/>
              </a:spcAft>
              <a:buClrTx/>
              <a:buSzTx/>
              <a:buFontTx/>
              <a:buNone/>
              <a:tabLst/>
              <a:defRPr/>
            </a:pPr>
            <a:endParaRPr lang="en-US" sz="3600" dirty="0">
              <a:solidFill>
                <a:srgbClr val="FFFFFF"/>
              </a:solidFill>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Convolutional</a:t>
            </a:r>
          </a:p>
          <a:p>
            <a:pPr marL="0" marR="0" lvl="0" indent="0"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Neural</a:t>
            </a:r>
          </a:p>
          <a:p>
            <a:pPr marL="0" marR="0" lvl="0" indent="0" defTabSz="914400" rtl="0" eaLnBrk="1" fontAlgn="auto" latinLnBrk="0" hangingPunct="1">
              <a:lnSpc>
                <a:spcPct val="85000"/>
              </a:lnSpc>
              <a:spcBef>
                <a:spcPct val="0"/>
              </a:spcBef>
              <a:spcAft>
                <a:spcPts val="0"/>
              </a:spcAft>
              <a:buClrTx/>
              <a:buSzTx/>
              <a:buFontTx/>
              <a:buNone/>
              <a:tabLst/>
              <a:defRPr/>
            </a:pPr>
            <a:r>
              <a:rPr lang="en-US" sz="3600" dirty="0">
                <a:solidFill>
                  <a:srgbClr val="FFFFFF"/>
                </a:solidFill>
              </a:rPr>
              <a:t>			Networks</a:t>
            </a:r>
          </a:p>
          <a:p>
            <a:pPr marL="0" marR="0" lvl="0" indent="0"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(CNN)</a:t>
            </a:r>
          </a:p>
          <a:p>
            <a:pPr marL="0" marR="0" lvl="0" indent="0" defTabSz="914400" rtl="0" eaLnBrk="1" fontAlgn="auto" latinLnBrk="0" hangingPunct="1">
              <a:lnSpc>
                <a:spcPct val="85000"/>
              </a:lnSpc>
              <a:spcBef>
                <a:spcPct val="0"/>
              </a:spcBef>
              <a:spcAft>
                <a:spcPts val="0"/>
              </a:spcAft>
              <a:buClrTx/>
              <a:buSzTx/>
              <a:buFontTx/>
              <a:buNone/>
              <a:tabLst/>
              <a:defRPr/>
            </a:pPr>
            <a:endParaRPr lang="en-US" sz="3600" dirty="0">
              <a:solidFill>
                <a:srgbClr val="FFFFFF"/>
              </a:solidFill>
            </a:endParaRPr>
          </a:p>
          <a:p>
            <a:pPr>
              <a:defRPr/>
            </a:pPr>
            <a:r>
              <a:rPr lang="en-US" sz="3600" dirty="0">
                <a:solidFill>
                  <a:srgbClr val="FFFFFF"/>
                </a:solidFill>
              </a:rPr>
              <a:t>For classification…</a:t>
            </a:r>
          </a:p>
          <a:p>
            <a:pPr marL="0" marR="0" lvl="0" indent="0"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p:txBody>
      </p:sp>
      <p:pic>
        <p:nvPicPr>
          <p:cNvPr id="16" name="Picture 15">
            <a:extLst>
              <a:ext uri="{FF2B5EF4-FFF2-40B4-BE49-F238E27FC236}">
                <a16:creationId xmlns:a16="http://schemas.microsoft.com/office/drawing/2014/main" id="{6B1F5B92-A668-F201-0E15-3CB138CC043C}"/>
              </a:ext>
            </a:extLst>
          </p:cNvPr>
          <p:cNvPicPr>
            <a:picLocks noChangeAspect="1"/>
          </p:cNvPicPr>
          <p:nvPr/>
        </p:nvPicPr>
        <p:blipFill rotWithShape="1">
          <a:blip r:embed="rId2"/>
          <a:srcRect l="23187" t="4227" r="25584" b="29687"/>
          <a:stretch/>
        </p:blipFill>
        <p:spPr>
          <a:xfrm>
            <a:off x="6965084" y="979852"/>
            <a:ext cx="4577095" cy="4898295"/>
          </a:xfrm>
          <a:prstGeom prst="rect">
            <a:avLst/>
          </a:prstGeom>
        </p:spPr>
      </p:pic>
    </p:spTree>
    <p:extLst>
      <p:ext uri="{BB962C8B-B14F-4D97-AF65-F5344CB8AC3E}">
        <p14:creationId xmlns:p14="http://schemas.microsoft.com/office/powerpoint/2010/main" val="2836116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16E8-F0C9-8D63-F9F7-DEF281A673E3}"/>
              </a:ext>
            </a:extLst>
          </p:cNvPr>
          <p:cNvSpPr>
            <a:spLocks noGrp="1"/>
          </p:cNvSpPr>
          <p:nvPr>
            <p:ph type="title"/>
          </p:nvPr>
        </p:nvSpPr>
        <p:spPr/>
        <p:txBody>
          <a:bodyPr/>
          <a:lstStyle/>
          <a:p>
            <a:r>
              <a:rPr lang="en-US" dirty="0"/>
              <a:t>Deep Learning + Images = Magic?</a:t>
            </a:r>
          </a:p>
        </p:txBody>
      </p:sp>
      <p:sp>
        <p:nvSpPr>
          <p:cNvPr id="3" name="Slide Number Placeholder 2">
            <a:extLst>
              <a:ext uri="{FF2B5EF4-FFF2-40B4-BE49-F238E27FC236}">
                <a16:creationId xmlns:a16="http://schemas.microsoft.com/office/drawing/2014/main" id="{D8C1606A-2EC1-D2F2-7430-2D00861257DD}"/>
              </a:ext>
            </a:extLst>
          </p:cNvPr>
          <p:cNvSpPr>
            <a:spLocks noGrp="1"/>
          </p:cNvSpPr>
          <p:nvPr>
            <p:ph type="sldNum" sz="quarter" idx="25"/>
          </p:nvPr>
        </p:nvSpPr>
        <p:spPr/>
        <p:txBody>
          <a:bodyPr/>
          <a:lstStyle/>
          <a:p>
            <a:fld id="{8B70248A-FD0F-534C-919E-E8EB9B0FC062}" type="slidenum">
              <a:rPr lang="en-BE" smtClean="0"/>
              <a:pPr/>
              <a:t>28</a:t>
            </a:fld>
            <a:endParaRPr lang="en-BE"/>
          </a:p>
        </p:txBody>
      </p:sp>
      <p:sp>
        <p:nvSpPr>
          <p:cNvPr id="5" name="Content Placeholder 1">
            <a:extLst>
              <a:ext uri="{FF2B5EF4-FFF2-40B4-BE49-F238E27FC236}">
                <a16:creationId xmlns:a16="http://schemas.microsoft.com/office/drawing/2014/main" id="{A58220B3-EAE7-EF8B-DFE3-E569F356B432}"/>
              </a:ext>
            </a:extLst>
          </p:cNvPr>
          <p:cNvSpPr txBox="1">
            <a:spLocks/>
          </p:cNvSpPr>
          <p:nvPr/>
        </p:nvSpPr>
        <p:spPr>
          <a:xfrm>
            <a:off x="5705476" y="2723389"/>
            <a:ext cx="1278563" cy="1250065"/>
          </a:xfrm>
          <a:prstGeom prst="rect">
            <a:avLst/>
          </a:prstGeom>
        </p:spPr>
        <p:txBody>
          <a:bodyPr>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r>
              <a:rPr lang="en-US" sz="4800" b="1" dirty="0"/>
              <a:t>+</a:t>
            </a:r>
          </a:p>
        </p:txBody>
      </p:sp>
      <p:pic>
        <p:nvPicPr>
          <p:cNvPr id="6" name="Tijdelijke aanduiding voor inhoud 5">
            <a:extLst>
              <a:ext uri="{FF2B5EF4-FFF2-40B4-BE49-F238E27FC236}">
                <a16:creationId xmlns:a16="http://schemas.microsoft.com/office/drawing/2014/main" id="{AE0B68BE-DB63-8F7B-DC78-88CA42DCCEE0}"/>
              </a:ext>
            </a:extLst>
          </p:cNvPr>
          <p:cNvPicPr>
            <a:picLocks noChangeAspect="1"/>
          </p:cNvPicPr>
          <p:nvPr/>
        </p:nvPicPr>
        <p:blipFill rotWithShape="1">
          <a:blip r:embed="rId2"/>
          <a:srcRect t="15009"/>
          <a:stretch/>
        </p:blipFill>
        <p:spPr>
          <a:xfrm>
            <a:off x="138747" y="1808098"/>
            <a:ext cx="4862156" cy="2326513"/>
          </a:xfrm>
          <a:prstGeom prst="rect">
            <a:avLst/>
          </a:prstGeom>
        </p:spPr>
      </p:pic>
      <p:pic>
        <p:nvPicPr>
          <p:cNvPr id="7" name="Picture 2">
            <a:extLst>
              <a:ext uri="{FF2B5EF4-FFF2-40B4-BE49-F238E27FC236}">
                <a16:creationId xmlns:a16="http://schemas.microsoft.com/office/drawing/2014/main" id="{3CBDCB78-B931-A194-9A14-6A5F186CA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5" y="1243996"/>
            <a:ext cx="5705475" cy="306705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10" descr="A cat sitting on a desk&#10;&#10;Description automatically generated">
            <a:extLst>
              <a:ext uri="{FF2B5EF4-FFF2-40B4-BE49-F238E27FC236}">
                <a16:creationId xmlns:a16="http://schemas.microsoft.com/office/drawing/2014/main" id="{0CB2B711-5E3A-E96B-2DE7-9979FDA2CB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449" y="4134611"/>
            <a:ext cx="4862156" cy="2734963"/>
          </a:xfrm>
          <a:prstGeom prst="rect">
            <a:avLst/>
          </a:prstGeom>
        </p:spPr>
      </p:pic>
    </p:spTree>
    <p:extLst>
      <p:ext uri="{BB962C8B-B14F-4D97-AF65-F5344CB8AC3E}">
        <p14:creationId xmlns:p14="http://schemas.microsoft.com/office/powerpoint/2010/main" val="3962451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4AE63-BC2B-07BA-55B6-20CA03952B15}"/>
              </a:ext>
            </a:extLst>
          </p:cNvPr>
          <p:cNvSpPr>
            <a:spLocks noGrp="1"/>
          </p:cNvSpPr>
          <p:nvPr>
            <p:ph type="title"/>
          </p:nvPr>
        </p:nvSpPr>
        <p:spPr/>
        <p:txBody>
          <a:bodyPr/>
          <a:lstStyle/>
          <a:p>
            <a:r>
              <a:rPr lang="en-US" dirty="0"/>
              <a:t>Challenges</a:t>
            </a:r>
          </a:p>
        </p:txBody>
      </p:sp>
      <p:sp>
        <p:nvSpPr>
          <p:cNvPr id="3" name="Slide Number Placeholder 2">
            <a:extLst>
              <a:ext uri="{FF2B5EF4-FFF2-40B4-BE49-F238E27FC236}">
                <a16:creationId xmlns:a16="http://schemas.microsoft.com/office/drawing/2014/main" id="{5BF1D491-349D-CE87-EFD8-428428B7E660}"/>
              </a:ext>
            </a:extLst>
          </p:cNvPr>
          <p:cNvSpPr>
            <a:spLocks noGrp="1"/>
          </p:cNvSpPr>
          <p:nvPr>
            <p:ph type="sldNum" sz="quarter" idx="25"/>
          </p:nvPr>
        </p:nvSpPr>
        <p:spPr/>
        <p:txBody>
          <a:bodyPr/>
          <a:lstStyle/>
          <a:p>
            <a:fld id="{8B70248A-FD0F-534C-919E-E8EB9B0FC062}" type="slidenum">
              <a:rPr lang="en-BE" smtClean="0"/>
              <a:pPr/>
              <a:t>29</a:t>
            </a:fld>
            <a:endParaRPr lang="en-BE"/>
          </a:p>
        </p:txBody>
      </p:sp>
      <p:sp>
        <p:nvSpPr>
          <p:cNvPr id="4" name="Text Placeholder 3">
            <a:extLst>
              <a:ext uri="{FF2B5EF4-FFF2-40B4-BE49-F238E27FC236}">
                <a16:creationId xmlns:a16="http://schemas.microsoft.com/office/drawing/2014/main" id="{9304C5D3-65E2-561A-35DD-5DFA40B39794}"/>
              </a:ext>
            </a:extLst>
          </p:cNvPr>
          <p:cNvSpPr>
            <a:spLocks noGrp="1"/>
          </p:cNvSpPr>
          <p:nvPr>
            <p:ph type="body" sz="quarter" idx="31"/>
          </p:nvPr>
        </p:nvSpPr>
        <p:spPr/>
        <p:txBody>
          <a:bodyPr/>
          <a:lstStyle/>
          <a:p>
            <a:pPr marL="0" indent="0">
              <a:buNone/>
            </a:pPr>
            <a:r>
              <a:rPr lang="en-US" dirty="0">
                <a:latin typeface="Nunito Light" pitchFamily="2" charset="0"/>
              </a:rPr>
              <a:t>Transforming</a:t>
            </a:r>
            <a:r>
              <a:rPr lang="nl-BE" dirty="0">
                <a:latin typeface="Nunito Light" pitchFamily="2" charset="0"/>
              </a:rPr>
              <a:t> image </a:t>
            </a:r>
            <a:r>
              <a:rPr lang="nl-BE" dirty="0" err="1">
                <a:latin typeface="Nunito Light" pitchFamily="2" charset="0"/>
              </a:rPr>
              <a:t>into</a:t>
            </a:r>
            <a:r>
              <a:rPr lang="nl-BE" dirty="0">
                <a:latin typeface="Nunito Light" pitchFamily="2" charset="0"/>
              </a:rPr>
              <a:t> 1-D tensor </a:t>
            </a:r>
            <a:r>
              <a:rPr lang="nl-BE" dirty="0" err="1">
                <a:latin typeface="Nunito Light" pitchFamily="2" charset="0"/>
              </a:rPr>
              <a:t>for</a:t>
            </a:r>
            <a:r>
              <a:rPr lang="nl-BE" dirty="0">
                <a:latin typeface="Nunito Light" pitchFamily="2" charset="0"/>
              </a:rPr>
              <a:t> </a:t>
            </a:r>
            <a:r>
              <a:rPr lang="nl-BE" dirty="0" err="1">
                <a:latin typeface="Nunito Light" pitchFamily="2" charset="0"/>
              </a:rPr>
              <a:t>feeding</a:t>
            </a:r>
            <a:r>
              <a:rPr lang="nl-BE" dirty="0">
                <a:latin typeface="Nunito Light" pitchFamily="2" charset="0"/>
              </a:rPr>
              <a:t> </a:t>
            </a:r>
            <a:r>
              <a:rPr lang="nl-BE" dirty="0" err="1">
                <a:latin typeface="Nunito Light" pitchFamily="2" charset="0"/>
              </a:rPr>
              <a:t>it</a:t>
            </a:r>
            <a:r>
              <a:rPr lang="nl-BE" dirty="0">
                <a:latin typeface="Nunito Light" pitchFamily="2" charset="0"/>
              </a:rPr>
              <a:t> </a:t>
            </a:r>
            <a:r>
              <a:rPr lang="nl-BE" dirty="0" err="1">
                <a:latin typeface="Nunito Light" pitchFamily="2" charset="0"/>
              </a:rPr>
              <a:t>into</a:t>
            </a:r>
            <a:r>
              <a:rPr lang="nl-BE" dirty="0">
                <a:latin typeface="Nunito Light" pitchFamily="2" charset="0"/>
              </a:rPr>
              <a:t> a </a:t>
            </a:r>
            <a:r>
              <a:rPr lang="nl-BE" dirty="0" err="1">
                <a:latin typeface="Nunito Light" pitchFamily="2" charset="0"/>
              </a:rPr>
              <a:t>fully</a:t>
            </a:r>
            <a:r>
              <a:rPr lang="nl-BE" dirty="0">
                <a:latin typeface="Nunito Light" pitchFamily="2" charset="0"/>
              </a:rPr>
              <a:t> </a:t>
            </a:r>
            <a:r>
              <a:rPr lang="nl-BE" dirty="0" err="1">
                <a:latin typeface="Nunito Light" pitchFamily="2" charset="0"/>
              </a:rPr>
              <a:t>connected</a:t>
            </a:r>
            <a:r>
              <a:rPr lang="nl-BE" dirty="0">
                <a:latin typeface="Nunito Light" pitchFamily="2" charset="0"/>
              </a:rPr>
              <a:t> </a:t>
            </a:r>
            <a:r>
              <a:rPr lang="nl-BE" dirty="0" err="1">
                <a:latin typeface="Nunito Light" pitchFamily="2" charset="0"/>
              </a:rPr>
              <a:t>neural</a:t>
            </a:r>
            <a:r>
              <a:rPr lang="nl-BE" dirty="0">
                <a:latin typeface="Nunito Light" pitchFamily="2" charset="0"/>
              </a:rPr>
              <a:t> </a:t>
            </a:r>
            <a:r>
              <a:rPr lang="nl-BE" dirty="0" err="1">
                <a:latin typeface="Nunito Light" pitchFamily="2" charset="0"/>
              </a:rPr>
              <a:t>network</a:t>
            </a:r>
            <a:endParaRPr lang="nl-BE" dirty="0">
              <a:latin typeface="Nunito Light" pitchFamily="2" charset="0"/>
            </a:endParaRPr>
          </a:p>
          <a:p>
            <a:pPr lvl="1">
              <a:buFont typeface="Wingdings" panose="05000000000000000000" pitchFamily="2" charset="2"/>
              <a:buChar char="î"/>
            </a:pPr>
            <a:r>
              <a:rPr lang="nl-BE" dirty="0" err="1">
                <a:latin typeface="Nunito Light" pitchFamily="2" charset="0"/>
              </a:rPr>
              <a:t>Problem</a:t>
            </a:r>
            <a:r>
              <a:rPr lang="nl-BE" dirty="0">
                <a:latin typeface="Nunito Light" pitchFamily="2" charset="0"/>
              </a:rPr>
              <a:t>: </a:t>
            </a:r>
            <a:r>
              <a:rPr lang="nl-BE" i="1" dirty="0">
                <a:highlight>
                  <a:srgbClr val="FA6432"/>
                </a:highlight>
                <a:latin typeface="Nunito Light" pitchFamily="2" charset="0"/>
              </a:rPr>
              <a:t>Parameter </a:t>
            </a:r>
            <a:r>
              <a:rPr lang="nl-BE" i="1" dirty="0" err="1">
                <a:highlight>
                  <a:srgbClr val="FA6432"/>
                </a:highlight>
                <a:latin typeface="Nunito Light" pitchFamily="2" charset="0"/>
              </a:rPr>
              <a:t>explosion</a:t>
            </a:r>
            <a:endParaRPr lang="nl-BE" i="1" dirty="0">
              <a:highlight>
                <a:srgbClr val="FA6432"/>
              </a:highlight>
              <a:latin typeface="Nunito Light" pitchFamily="2" charset="0"/>
            </a:endParaRPr>
          </a:p>
          <a:p>
            <a:pPr lvl="1">
              <a:buFont typeface="Wingdings" panose="05000000000000000000" pitchFamily="2" charset="2"/>
              <a:buChar char="î"/>
            </a:pPr>
            <a:r>
              <a:rPr lang="nl-BE" dirty="0" err="1">
                <a:latin typeface="Nunito Light" pitchFamily="2" charset="0"/>
              </a:rPr>
              <a:t>Problem</a:t>
            </a:r>
            <a:r>
              <a:rPr lang="nl-BE" dirty="0">
                <a:latin typeface="Nunito Light" pitchFamily="2" charset="0"/>
              </a:rPr>
              <a:t>: </a:t>
            </a:r>
            <a:r>
              <a:rPr lang="nl-BE" i="1" dirty="0" err="1">
                <a:highlight>
                  <a:srgbClr val="FA6432"/>
                </a:highlight>
                <a:latin typeface="Nunito Light" pitchFamily="2" charset="0"/>
              </a:rPr>
              <a:t>Location-based</a:t>
            </a:r>
            <a:r>
              <a:rPr lang="nl-BE" i="1" dirty="0">
                <a:highlight>
                  <a:srgbClr val="FA6432"/>
                </a:highlight>
                <a:latin typeface="Nunito Light" pitchFamily="2" charset="0"/>
              </a:rPr>
              <a:t> information?</a:t>
            </a:r>
            <a:endParaRPr lang="en-US" i="1" dirty="0">
              <a:highlight>
                <a:srgbClr val="FA6432"/>
              </a:highlight>
              <a:latin typeface="Nunito Light" pitchFamily="2" charset="0"/>
            </a:endParaRPr>
          </a:p>
          <a:p>
            <a:endParaRPr lang="en-US" dirty="0"/>
          </a:p>
        </p:txBody>
      </p:sp>
      <p:pic>
        <p:nvPicPr>
          <p:cNvPr id="5" name="Afbeelding 3">
            <a:extLst>
              <a:ext uri="{FF2B5EF4-FFF2-40B4-BE49-F238E27FC236}">
                <a16:creationId xmlns:a16="http://schemas.microsoft.com/office/drawing/2014/main" id="{3DB0B702-1C0C-877E-0074-90A4D8E707A7}"/>
              </a:ext>
            </a:extLst>
          </p:cNvPr>
          <p:cNvPicPr>
            <a:picLocks noChangeAspect="1"/>
          </p:cNvPicPr>
          <p:nvPr/>
        </p:nvPicPr>
        <p:blipFill rotWithShape="1">
          <a:blip r:embed="rId3"/>
          <a:srcRect l="7120" t="7569" r="8264" b="14798"/>
          <a:stretch/>
        </p:blipFill>
        <p:spPr>
          <a:xfrm>
            <a:off x="7467084" y="2996546"/>
            <a:ext cx="4256657" cy="2186643"/>
          </a:xfrm>
          <a:prstGeom prst="rect">
            <a:avLst/>
          </a:prstGeom>
        </p:spPr>
      </p:pic>
      <p:pic>
        <p:nvPicPr>
          <p:cNvPr id="6" name="Picture 2" descr="Layers in Tensorflow | basiafusinska | Katacoda">
            <a:extLst>
              <a:ext uri="{FF2B5EF4-FFF2-40B4-BE49-F238E27FC236}">
                <a16:creationId xmlns:a16="http://schemas.microsoft.com/office/drawing/2014/main" id="{3F631F8C-6B05-A5D2-6F2B-A62A99F7D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093" y="304419"/>
            <a:ext cx="2596587" cy="1246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here You At GIFs | Tenor">
            <a:extLst>
              <a:ext uri="{FF2B5EF4-FFF2-40B4-BE49-F238E27FC236}">
                <a16:creationId xmlns:a16="http://schemas.microsoft.com/office/drawing/2014/main" id="{6666D20A-B423-0AB9-83D3-CBEF7F888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912001" y="5583624"/>
            <a:ext cx="2095500" cy="11620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88D9118B-A77B-DE5A-47D7-82229C0419B2}"/>
              </a:ext>
            </a:extLst>
          </p:cNvPr>
          <p:cNvCxnSpPr>
            <a:cxnSpLocks/>
          </p:cNvCxnSpPr>
          <p:nvPr/>
        </p:nvCxnSpPr>
        <p:spPr>
          <a:xfrm flipV="1">
            <a:off x="5638913" y="4168232"/>
            <a:ext cx="1205800" cy="78905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descr="Figure 1 from Neural Networks for Beginners. A fast implementation in  Matlab, Torch, TensorFlow | Semantic Scholar">
            <a:extLst>
              <a:ext uri="{FF2B5EF4-FFF2-40B4-BE49-F238E27FC236}">
                <a16:creationId xmlns:a16="http://schemas.microsoft.com/office/drawing/2014/main" id="{560DF1CA-19FC-2922-8CDB-BE4E15D56B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000" y="3957881"/>
            <a:ext cx="4256657" cy="226134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5265341-1831-8949-BF85-34AF4B91A89A}"/>
              </a:ext>
            </a:extLst>
          </p:cNvPr>
          <p:cNvCxnSpPr>
            <a:cxnSpLocks/>
          </p:cNvCxnSpPr>
          <p:nvPr/>
        </p:nvCxnSpPr>
        <p:spPr>
          <a:xfrm>
            <a:off x="5638913" y="4952025"/>
            <a:ext cx="1070497" cy="10372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4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88464-DA59-9767-5BF4-D592A3CBF3F7}"/>
              </a:ext>
            </a:extLst>
          </p:cNvPr>
          <p:cNvSpPr>
            <a:spLocks noGrp="1"/>
          </p:cNvSpPr>
          <p:nvPr>
            <p:ph type="title"/>
          </p:nvPr>
        </p:nvSpPr>
        <p:spPr/>
        <p:txBody>
          <a:bodyPr/>
          <a:lstStyle/>
          <a:p>
            <a:r>
              <a:rPr lang="nl-BE" dirty="0"/>
              <a:t>Building a </a:t>
            </a:r>
            <a:r>
              <a:rPr lang="nl-BE" dirty="0" err="1"/>
              <a:t>network</a:t>
            </a:r>
            <a:endParaRPr lang="en-US" dirty="0"/>
          </a:p>
        </p:txBody>
      </p:sp>
      <p:sp>
        <p:nvSpPr>
          <p:cNvPr id="3" name="Slide Number Placeholder 2">
            <a:extLst>
              <a:ext uri="{FF2B5EF4-FFF2-40B4-BE49-F238E27FC236}">
                <a16:creationId xmlns:a16="http://schemas.microsoft.com/office/drawing/2014/main" id="{A75D692A-2806-5993-BABC-90137BC1ACD7}"/>
              </a:ext>
            </a:extLst>
          </p:cNvPr>
          <p:cNvSpPr>
            <a:spLocks noGrp="1"/>
          </p:cNvSpPr>
          <p:nvPr>
            <p:ph type="sldNum" sz="quarter" idx="25"/>
          </p:nvPr>
        </p:nvSpPr>
        <p:spPr/>
        <p:txBody>
          <a:bodyPr/>
          <a:lstStyle/>
          <a:p>
            <a:fld id="{8B70248A-FD0F-534C-919E-E8EB9B0FC062}" type="slidenum">
              <a:rPr lang="en-BE" smtClean="0"/>
              <a:pPr/>
              <a:t>3</a:t>
            </a:fld>
            <a:endParaRPr lang="en-BE"/>
          </a:p>
        </p:txBody>
      </p:sp>
      <p:sp>
        <p:nvSpPr>
          <p:cNvPr id="4" name="Text Placeholder 3">
            <a:extLst>
              <a:ext uri="{FF2B5EF4-FFF2-40B4-BE49-F238E27FC236}">
                <a16:creationId xmlns:a16="http://schemas.microsoft.com/office/drawing/2014/main" id="{8F701AD7-3F4A-E34B-5483-88B1B57943FF}"/>
              </a:ext>
            </a:extLst>
          </p:cNvPr>
          <p:cNvSpPr>
            <a:spLocks noGrp="1"/>
          </p:cNvSpPr>
          <p:nvPr>
            <p:ph type="body" sz="quarter" idx="31"/>
          </p:nvPr>
        </p:nvSpPr>
        <p:spPr/>
        <p:txBody>
          <a:bodyPr/>
          <a:lstStyle/>
          <a:p>
            <a:r>
              <a:rPr lang="nl-BE" dirty="0">
                <a:latin typeface="+mj-lt"/>
              </a:rPr>
              <a:t>      Output of </a:t>
            </a:r>
            <a:r>
              <a:rPr lang="nl-BE" dirty="0" err="1">
                <a:latin typeface="+mj-lt"/>
              </a:rPr>
              <a:t>one</a:t>
            </a:r>
            <a:r>
              <a:rPr lang="nl-BE" dirty="0">
                <a:latin typeface="+mj-lt"/>
              </a:rPr>
              <a:t> neuron </a:t>
            </a:r>
            <a:r>
              <a:rPr lang="nl-BE" dirty="0">
                <a:latin typeface="+mj-lt"/>
                <a:sym typeface="Wingdings" panose="05000000000000000000" pitchFamily="2" charset="2"/>
              </a:rPr>
              <a:t> </a:t>
            </a:r>
            <a:r>
              <a:rPr lang="nl-BE" dirty="0" err="1">
                <a:latin typeface="+mj-lt"/>
                <a:sym typeface="Wingdings" panose="05000000000000000000" pitchFamily="2" charset="2"/>
              </a:rPr>
              <a:t>inputs</a:t>
            </a:r>
            <a:r>
              <a:rPr lang="nl-BE" dirty="0">
                <a:latin typeface="+mj-lt"/>
                <a:sym typeface="Wingdings" panose="05000000000000000000" pitchFamily="2" charset="2"/>
              </a:rPr>
              <a:t> </a:t>
            </a:r>
            <a:r>
              <a:rPr lang="nl-BE" dirty="0" err="1">
                <a:latin typeface="+mj-lt"/>
                <a:sym typeface="Wingdings" panose="05000000000000000000" pitchFamily="2" charset="2"/>
              </a:rPr>
              <a:t>to</a:t>
            </a:r>
            <a:r>
              <a:rPr lang="nl-BE" dirty="0">
                <a:latin typeface="+mj-lt"/>
                <a:sym typeface="Wingdings" panose="05000000000000000000" pitchFamily="2" charset="2"/>
              </a:rPr>
              <a:t> </a:t>
            </a:r>
            <a:r>
              <a:rPr lang="nl-BE" dirty="0" err="1">
                <a:latin typeface="+mj-lt"/>
                <a:sym typeface="Wingdings" panose="05000000000000000000" pitchFamily="2" charset="2"/>
              </a:rPr>
              <a:t>other</a:t>
            </a:r>
            <a:r>
              <a:rPr lang="nl-BE" dirty="0">
                <a:latin typeface="+mj-lt"/>
                <a:sym typeface="Wingdings" panose="05000000000000000000" pitchFamily="2" charset="2"/>
              </a:rPr>
              <a:t> neurons</a:t>
            </a:r>
            <a:endParaRPr lang="en-US" dirty="0">
              <a:latin typeface="+mj-lt"/>
            </a:endParaRPr>
          </a:p>
        </p:txBody>
      </p:sp>
      <p:grpSp>
        <p:nvGrpSpPr>
          <p:cNvPr id="5" name="Group 4">
            <a:extLst>
              <a:ext uri="{FF2B5EF4-FFF2-40B4-BE49-F238E27FC236}">
                <a16:creationId xmlns:a16="http://schemas.microsoft.com/office/drawing/2014/main" id="{1EBA9EF1-AD24-4CA6-133D-16A2EA907ECF}"/>
              </a:ext>
            </a:extLst>
          </p:cNvPr>
          <p:cNvGrpSpPr/>
          <p:nvPr/>
        </p:nvGrpSpPr>
        <p:grpSpPr>
          <a:xfrm>
            <a:off x="1142047" y="2537171"/>
            <a:ext cx="5076041" cy="3536992"/>
            <a:chOff x="635271" y="2019378"/>
            <a:chExt cx="5076041" cy="3536992"/>
          </a:xfrm>
        </p:grpSpPr>
        <p:pic>
          <p:nvPicPr>
            <p:cNvPr id="6" name="Afbeelding 8">
              <a:extLst>
                <a:ext uri="{FF2B5EF4-FFF2-40B4-BE49-F238E27FC236}">
                  <a16:creationId xmlns:a16="http://schemas.microsoft.com/office/drawing/2014/main" id="{17894DEA-58EF-F11A-A20B-97EDCF36ABDB}"/>
                </a:ext>
              </a:extLst>
            </p:cNvPr>
            <p:cNvPicPr>
              <a:picLocks noChangeAspect="1"/>
            </p:cNvPicPr>
            <p:nvPr/>
          </p:nvPicPr>
          <p:blipFill rotWithShape="1">
            <a:blip r:embed="rId2"/>
            <a:srcRect l="20760" t="22825" r="38034" b="17438"/>
            <a:stretch/>
          </p:blipFill>
          <p:spPr>
            <a:xfrm>
              <a:off x="635271" y="2120048"/>
              <a:ext cx="1404424" cy="973892"/>
            </a:xfrm>
            <a:prstGeom prst="rect">
              <a:avLst/>
            </a:prstGeom>
          </p:spPr>
        </p:pic>
        <p:pic>
          <p:nvPicPr>
            <p:cNvPr id="7" name="Afbeelding 8">
              <a:extLst>
                <a:ext uri="{FF2B5EF4-FFF2-40B4-BE49-F238E27FC236}">
                  <a16:creationId xmlns:a16="http://schemas.microsoft.com/office/drawing/2014/main" id="{9BFD9708-A3E0-4DE5-424F-D7908393CBAD}"/>
                </a:ext>
              </a:extLst>
            </p:cNvPr>
            <p:cNvPicPr>
              <a:picLocks noChangeAspect="1"/>
            </p:cNvPicPr>
            <p:nvPr/>
          </p:nvPicPr>
          <p:blipFill rotWithShape="1">
            <a:blip r:embed="rId2"/>
            <a:srcRect l="20760" t="22825" r="38034" b="17438"/>
            <a:stretch/>
          </p:blipFill>
          <p:spPr>
            <a:xfrm>
              <a:off x="635271" y="3429000"/>
              <a:ext cx="1404424" cy="973892"/>
            </a:xfrm>
            <a:prstGeom prst="rect">
              <a:avLst/>
            </a:prstGeom>
          </p:spPr>
        </p:pic>
        <p:pic>
          <p:nvPicPr>
            <p:cNvPr id="8" name="Afbeelding 8">
              <a:extLst>
                <a:ext uri="{FF2B5EF4-FFF2-40B4-BE49-F238E27FC236}">
                  <a16:creationId xmlns:a16="http://schemas.microsoft.com/office/drawing/2014/main" id="{48C8E61D-9EA5-CEBC-82C1-7E73A501F323}"/>
                </a:ext>
              </a:extLst>
            </p:cNvPr>
            <p:cNvPicPr>
              <a:picLocks noChangeAspect="1"/>
            </p:cNvPicPr>
            <p:nvPr/>
          </p:nvPicPr>
          <p:blipFill rotWithShape="1">
            <a:blip r:embed="rId2"/>
            <a:srcRect l="20760" t="22825" r="38034" b="17438"/>
            <a:stretch/>
          </p:blipFill>
          <p:spPr>
            <a:xfrm>
              <a:off x="635271" y="4582478"/>
              <a:ext cx="1404424" cy="973892"/>
            </a:xfrm>
            <a:prstGeom prst="rect">
              <a:avLst/>
            </a:prstGeom>
          </p:spPr>
        </p:pic>
        <p:pic>
          <p:nvPicPr>
            <p:cNvPr id="9" name="Afbeelding 8">
              <a:extLst>
                <a:ext uri="{FF2B5EF4-FFF2-40B4-BE49-F238E27FC236}">
                  <a16:creationId xmlns:a16="http://schemas.microsoft.com/office/drawing/2014/main" id="{6E218951-168E-84C6-1B3A-9ABC63B4F15D}"/>
                </a:ext>
              </a:extLst>
            </p:cNvPr>
            <p:cNvPicPr>
              <a:picLocks noChangeAspect="1"/>
            </p:cNvPicPr>
            <p:nvPr/>
          </p:nvPicPr>
          <p:blipFill rotWithShape="1">
            <a:blip r:embed="rId2"/>
            <a:srcRect l="20760" t="22825" r="38034" b="17438"/>
            <a:stretch/>
          </p:blipFill>
          <p:spPr>
            <a:xfrm>
              <a:off x="2427488" y="2019378"/>
              <a:ext cx="1404424" cy="973892"/>
            </a:xfrm>
            <a:prstGeom prst="rect">
              <a:avLst/>
            </a:prstGeom>
          </p:spPr>
        </p:pic>
        <p:pic>
          <p:nvPicPr>
            <p:cNvPr id="10" name="Afbeelding 8">
              <a:extLst>
                <a:ext uri="{FF2B5EF4-FFF2-40B4-BE49-F238E27FC236}">
                  <a16:creationId xmlns:a16="http://schemas.microsoft.com/office/drawing/2014/main" id="{4ACFB9D3-D6AD-8812-A408-F9C004259CC1}"/>
                </a:ext>
              </a:extLst>
            </p:cNvPr>
            <p:cNvPicPr>
              <a:picLocks noChangeAspect="1"/>
            </p:cNvPicPr>
            <p:nvPr/>
          </p:nvPicPr>
          <p:blipFill rotWithShape="1">
            <a:blip r:embed="rId2"/>
            <a:srcRect l="20760" t="22825" r="38034" b="17438"/>
            <a:stretch/>
          </p:blipFill>
          <p:spPr>
            <a:xfrm>
              <a:off x="2427488" y="3046411"/>
              <a:ext cx="1404424" cy="973892"/>
            </a:xfrm>
            <a:prstGeom prst="rect">
              <a:avLst/>
            </a:prstGeom>
          </p:spPr>
        </p:pic>
        <p:pic>
          <p:nvPicPr>
            <p:cNvPr id="11" name="Afbeelding 8">
              <a:extLst>
                <a:ext uri="{FF2B5EF4-FFF2-40B4-BE49-F238E27FC236}">
                  <a16:creationId xmlns:a16="http://schemas.microsoft.com/office/drawing/2014/main" id="{56AE057D-2CC0-DA7C-C63F-AC4BC66B6C48}"/>
                </a:ext>
              </a:extLst>
            </p:cNvPr>
            <p:cNvPicPr>
              <a:picLocks noChangeAspect="1"/>
            </p:cNvPicPr>
            <p:nvPr/>
          </p:nvPicPr>
          <p:blipFill rotWithShape="1">
            <a:blip r:embed="rId2"/>
            <a:srcRect l="20760" t="22825" r="38034" b="17438"/>
            <a:stretch/>
          </p:blipFill>
          <p:spPr>
            <a:xfrm>
              <a:off x="2333826" y="4233714"/>
              <a:ext cx="1404424" cy="973892"/>
            </a:xfrm>
            <a:prstGeom prst="rect">
              <a:avLst/>
            </a:prstGeom>
          </p:spPr>
        </p:pic>
        <p:pic>
          <p:nvPicPr>
            <p:cNvPr id="12" name="Afbeelding 8">
              <a:extLst>
                <a:ext uri="{FF2B5EF4-FFF2-40B4-BE49-F238E27FC236}">
                  <a16:creationId xmlns:a16="http://schemas.microsoft.com/office/drawing/2014/main" id="{5D6F5918-A73E-C067-F972-83C0BB6152BE}"/>
                </a:ext>
              </a:extLst>
            </p:cNvPr>
            <p:cNvPicPr>
              <a:picLocks noChangeAspect="1"/>
            </p:cNvPicPr>
            <p:nvPr/>
          </p:nvPicPr>
          <p:blipFill rotWithShape="1">
            <a:blip r:embed="rId2"/>
            <a:srcRect l="20760" t="22825" r="38034" b="17438"/>
            <a:stretch/>
          </p:blipFill>
          <p:spPr>
            <a:xfrm>
              <a:off x="4276412" y="2375785"/>
              <a:ext cx="1404424" cy="973892"/>
            </a:xfrm>
            <a:prstGeom prst="rect">
              <a:avLst/>
            </a:prstGeom>
          </p:spPr>
        </p:pic>
        <p:pic>
          <p:nvPicPr>
            <p:cNvPr id="13" name="Afbeelding 8">
              <a:extLst>
                <a:ext uri="{FF2B5EF4-FFF2-40B4-BE49-F238E27FC236}">
                  <a16:creationId xmlns:a16="http://schemas.microsoft.com/office/drawing/2014/main" id="{626B5C8E-D820-5136-A6EF-8672B19CC819}"/>
                </a:ext>
              </a:extLst>
            </p:cNvPr>
            <p:cNvPicPr>
              <a:picLocks noChangeAspect="1"/>
            </p:cNvPicPr>
            <p:nvPr/>
          </p:nvPicPr>
          <p:blipFill rotWithShape="1">
            <a:blip r:embed="rId2"/>
            <a:srcRect l="20760" t="22825" r="38034" b="17438"/>
            <a:stretch/>
          </p:blipFill>
          <p:spPr>
            <a:xfrm>
              <a:off x="4306888" y="3486067"/>
              <a:ext cx="1404424" cy="973892"/>
            </a:xfrm>
            <a:prstGeom prst="rect">
              <a:avLst/>
            </a:prstGeom>
          </p:spPr>
        </p:pic>
        <p:pic>
          <p:nvPicPr>
            <p:cNvPr id="14" name="Afbeelding 8">
              <a:extLst>
                <a:ext uri="{FF2B5EF4-FFF2-40B4-BE49-F238E27FC236}">
                  <a16:creationId xmlns:a16="http://schemas.microsoft.com/office/drawing/2014/main" id="{DCEFEB4B-C4E0-F0F9-CAB0-28FBF1D169E7}"/>
                </a:ext>
              </a:extLst>
            </p:cNvPr>
            <p:cNvPicPr>
              <a:picLocks noChangeAspect="1"/>
            </p:cNvPicPr>
            <p:nvPr/>
          </p:nvPicPr>
          <p:blipFill rotWithShape="1">
            <a:blip r:embed="rId2"/>
            <a:srcRect l="20760" t="22825" r="38034" b="17438"/>
            <a:stretch/>
          </p:blipFill>
          <p:spPr>
            <a:xfrm>
              <a:off x="4054162" y="4544775"/>
              <a:ext cx="1404424" cy="973892"/>
            </a:xfrm>
            <a:prstGeom prst="rect">
              <a:avLst/>
            </a:prstGeom>
          </p:spPr>
        </p:pic>
        <p:cxnSp>
          <p:nvCxnSpPr>
            <p:cNvPr id="15" name="Straight Arrow Connector 14">
              <a:extLst>
                <a:ext uri="{FF2B5EF4-FFF2-40B4-BE49-F238E27FC236}">
                  <a16:creationId xmlns:a16="http://schemas.microsoft.com/office/drawing/2014/main" id="{19392C1E-6828-24BF-4B44-8F1A9ABCD26A}"/>
                </a:ext>
              </a:extLst>
            </p:cNvPr>
            <p:cNvCxnSpPr>
              <a:stCxn id="6" idx="3"/>
              <a:endCxn id="9" idx="1"/>
            </p:cNvCxnSpPr>
            <p:nvPr/>
          </p:nvCxnSpPr>
          <p:spPr>
            <a:xfrm flipV="1">
              <a:off x="2039695" y="2506324"/>
              <a:ext cx="387793" cy="100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0EA715-0127-0368-993C-19B7A77F9B77}"/>
                </a:ext>
              </a:extLst>
            </p:cNvPr>
            <p:cNvCxnSpPr>
              <a:cxnSpLocks/>
              <a:stCxn id="6" idx="3"/>
              <a:endCxn id="10" idx="1"/>
            </p:cNvCxnSpPr>
            <p:nvPr/>
          </p:nvCxnSpPr>
          <p:spPr>
            <a:xfrm>
              <a:off x="2039695" y="2606994"/>
              <a:ext cx="387793" cy="92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AD34FA-3F37-CE06-FFEE-A23CB63CA562}"/>
                </a:ext>
              </a:extLst>
            </p:cNvPr>
            <p:cNvCxnSpPr>
              <a:cxnSpLocks/>
              <a:stCxn id="6" idx="3"/>
              <a:endCxn id="11" idx="1"/>
            </p:cNvCxnSpPr>
            <p:nvPr/>
          </p:nvCxnSpPr>
          <p:spPr>
            <a:xfrm>
              <a:off x="2039695" y="2606994"/>
              <a:ext cx="294131" cy="211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467C2D-3258-FC8F-0E5D-B8316E84D85A}"/>
                </a:ext>
              </a:extLst>
            </p:cNvPr>
            <p:cNvCxnSpPr>
              <a:cxnSpLocks/>
              <a:stCxn id="7" idx="3"/>
              <a:endCxn id="11" idx="1"/>
            </p:cNvCxnSpPr>
            <p:nvPr/>
          </p:nvCxnSpPr>
          <p:spPr>
            <a:xfrm>
              <a:off x="2039695" y="3915946"/>
              <a:ext cx="294131" cy="80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AA9073-4B3A-2575-786F-7A2600D5A1AC}"/>
                </a:ext>
              </a:extLst>
            </p:cNvPr>
            <p:cNvCxnSpPr>
              <a:cxnSpLocks/>
              <a:stCxn id="8" idx="3"/>
              <a:endCxn id="11" idx="1"/>
            </p:cNvCxnSpPr>
            <p:nvPr/>
          </p:nvCxnSpPr>
          <p:spPr>
            <a:xfrm flipV="1">
              <a:off x="2039695" y="4720660"/>
              <a:ext cx="294131" cy="34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FBF3CF0-6EC9-FF80-E4D0-DF27A04011AF}"/>
                </a:ext>
              </a:extLst>
            </p:cNvPr>
            <p:cNvCxnSpPr>
              <a:cxnSpLocks/>
              <a:stCxn id="8" idx="3"/>
              <a:endCxn id="10" idx="1"/>
            </p:cNvCxnSpPr>
            <p:nvPr/>
          </p:nvCxnSpPr>
          <p:spPr>
            <a:xfrm flipV="1">
              <a:off x="2039695" y="3533357"/>
              <a:ext cx="387793" cy="1536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53EF14A-2DA3-6C75-03BB-1BAED8F6AE0D}"/>
                </a:ext>
              </a:extLst>
            </p:cNvPr>
            <p:cNvCxnSpPr>
              <a:cxnSpLocks/>
              <a:stCxn id="8" idx="3"/>
              <a:endCxn id="9" idx="1"/>
            </p:cNvCxnSpPr>
            <p:nvPr/>
          </p:nvCxnSpPr>
          <p:spPr>
            <a:xfrm flipV="1">
              <a:off x="2039695" y="2506324"/>
              <a:ext cx="387793" cy="256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13B8906-E1DD-F2C0-E5D6-0337FCE5CF07}"/>
                </a:ext>
              </a:extLst>
            </p:cNvPr>
            <p:cNvCxnSpPr>
              <a:cxnSpLocks/>
              <a:stCxn id="7" idx="3"/>
              <a:endCxn id="10" idx="1"/>
            </p:cNvCxnSpPr>
            <p:nvPr/>
          </p:nvCxnSpPr>
          <p:spPr>
            <a:xfrm flipV="1">
              <a:off x="2039695" y="3533357"/>
              <a:ext cx="387793" cy="382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078900C-EAF0-5080-EA4A-BE76F268A968}"/>
                </a:ext>
              </a:extLst>
            </p:cNvPr>
            <p:cNvCxnSpPr>
              <a:cxnSpLocks/>
              <a:stCxn id="10" idx="3"/>
              <a:endCxn id="12" idx="1"/>
            </p:cNvCxnSpPr>
            <p:nvPr/>
          </p:nvCxnSpPr>
          <p:spPr>
            <a:xfrm flipV="1">
              <a:off x="3831912" y="2862731"/>
              <a:ext cx="444500" cy="670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9865A8-26C4-3A00-DA35-A1E898314B1A}"/>
                </a:ext>
              </a:extLst>
            </p:cNvPr>
            <p:cNvCxnSpPr>
              <a:cxnSpLocks/>
              <a:stCxn id="9" idx="3"/>
              <a:endCxn id="12" idx="1"/>
            </p:cNvCxnSpPr>
            <p:nvPr/>
          </p:nvCxnSpPr>
          <p:spPr>
            <a:xfrm>
              <a:off x="3831912" y="2506324"/>
              <a:ext cx="444500" cy="356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F6DEEBD-8859-C4C4-0EF9-C034FBD151BF}"/>
                </a:ext>
              </a:extLst>
            </p:cNvPr>
            <p:cNvCxnSpPr>
              <a:cxnSpLocks/>
              <a:stCxn id="9" idx="3"/>
              <a:endCxn id="13" idx="1"/>
            </p:cNvCxnSpPr>
            <p:nvPr/>
          </p:nvCxnSpPr>
          <p:spPr>
            <a:xfrm>
              <a:off x="3831912" y="2506324"/>
              <a:ext cx="474976" cy="1466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63BDC-11E1-6C6F-3C69-CDD14160C15B}"/>
                </a:ext>
              </a:extLst>
            </p:cNvPr>
            <p:cNvCxnSpPr>
              <a:cxnSpLocks/>
              <a:stCxn id="10" idx="3"/>
              <a:endCxn id="14" idx="1"/>
            </p:cNvCxnSpPr>
            <p:nvPr/>
          </p:nvCxnSpPr>
          <p:spPr>
            <a:xfrm>
              <a:off x="3831912" y="3533357"/>
              <a:ext cx="222250" cy="1498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BC2ED9E-3783-2231-292A-B18B4A48EBF2}"/>
                </a:ext>
              </a:extLst>
            </p:cNvPr>
            <p:cNvCxnSpPr>
              <a:cxnSpLocks/>
              <a:stCxn id="11" idx="3"/>
              <a:endCxn id="13" idx="1"/>
            </p:cNvCxnSpPr>
            <p:nvPr/>
          </p:nvCxnSpPr>
          <p:spPr>
            <a:xfrm flipV="1">
              <a:off x="3738250" y="3973013"/>
              <a:ext cx="568638" cy="747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C502E61-7D66-E0DD-40FD-E4AB01CA5D82}"/>
                </a:ext>
              </a:extLst>
            </p:cNvPr>
            <p:cNvCxnSpPr>
              <a:cxnSpLocks/>
              <a:stCxn id="11" idx="3"/>
              <a:endCxn id="14" idx="1"/>
            </p:cNvCxnSpPr>
            <p:nvPr/>
          </p:nvCxnSpPr>
          <p:spPr>
            <a:xfrm>
              <a:off x="3738250" y="4720660"/>
              <a:ext cx="315912" cy="31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C7B16F-863D-A1F9-EB20-8F8F027A00CE}"/>
                </a:ext>
              </a:extLst>
            </p:cNvPr>
            <p:cNvCxnSpPr>
              <a:cxnSpLocks/>
              <a:stCxn id="10" idx="3"/>
              <a:endCxn id="13" idx="1"/>
            </p:cNvCxnSpPr>
            <p:nvPr/>
          </p:nvCxnSpPr>
          <p:spPr>
            <a:xfrm>
              <a:off x="3831912" y="3533357"/>
              <a:ext cx="474976" cy="439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FC8D5E8-8424-85BC-2249-3674725965F4}"/>
                </a:ext>
              </a:extLst>
            </p:cNvPr>
            <p:cNvCxnSpPr>
              <a:cxnSpLocks/>
              <a:stCxn id="9" idx="3"/>
              <a:endCxn id="14" idx="1"/>
            </p:cNvCxnSpPr>
            <p:nvPr/>
          </p:nvCxnSpPr>
          <p:spPr>
            <a:xfrm>
              <a:off x="3831912" y="2506324"/>
              <a:ext cx="222250" cy="252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391A134-6C20-99AD-7A12-027EE91CAB36}"/>
                </a:ext>
              </a:extLst>
            </p:cNvPr>
            <p:cNvCxnSpPr>
              <a:cxnSpLocks/>
              <a:stCxn id="11" idx="3"/>
              <a:endCxn id="12" idx="1"/>
            </p:cNvCxnSpPr>
            <p:nvPr/>
          </p:nvCxnSpPr>
          <p:spPr>
            <a:xfrm flipV="1">
              <a:off x="3738250" y="2862731"/>
              <a:ext cx="538162" cy="185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479BEA8-4565-5610-76F2-D03FC78D6BE6}"/>
              </a:ext>
            </a:extLst>
          </p:cNvPr>
          <p:cNvGrpSpPr/>
          <p:nvPr/>
        </p:nvGrpSpPr>
        <p:grpSpPr>
          <a:xfrm>
            <a:off x="7519073" y="2634166"/>
            <a:ext cx="3669566" cy="2727251"/>
            <a:chOff x="7012297" y="2116373"/>
            <a:chExt cx="3669566" cy="2727251"/>
          </a:xfrm>
        </p:grpSpPr>
        <p:grpSp>
          <p:nvGrpSpPr>
            <p:cNvPr id="33" name="Group 32">
              <a:extLst>
                <a:ext uri="{FF2B5EF4-FFF2-40B4-BE49-F238E27FC236}">
                  <a16:creationId xmlns:a16="http://schemas.microsoft.com/office/drawing/2014/main" id="{7D7605D0-24F5-AF8E-E2E2-62A1BE685E6C}"/>
                </a:ext>
              </a:extLst>
            </p:cNvPr>
            <p:cNvGrpSpPr/>
            <p:nvPr/>
          </p:nvGrpSpPr>
          <p:grpSpPr>
            <a:xfrm>
              <a:off x="7012299" y="2162177"/>
              <a:ext cx="725111" cy="700554"/>
              <a:chOff x="7369870" y="4007995"/>
              <a:chExt cx="725111" cy="700554"/>
            </a:xfrm>
          </p:grpSpPr>
          <p:sp>
            <p:nvSpPr>
              <p:cNvPr id="79" name="Oval 78">
                <a:extLst>
                  <a:ext uri="{FF2B5EF4-FFF2-40B4-BE49-F238E27FC236}">
                    <a16:creationId xmlns:a16="http://schemas.microsoft.com/office/drawing/2014/main" id="{153A4586-DFA6-D22C-2538-955EF4C4C9D1}"/>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80" name="Straight Connector 79">
                <a:extLst>
                  <a:ext uri="{FF2B5EF4-FFF2-40B4-BE49-F238E27FC236}">
                    <a16:creationId xmlns:a16="http://schemas.microsoft.com/office/drawing/2014/main" id="{BA690EAD-FA80-70A9-F1D2-CBC6404365EE}"/>
                  </a:ext>
                </a:extLst>
              </p:cNvPr>
              <p:cNvCxnSpPr>
                <a:cxnSpLocks/>
                <a:stCxn id="79" idx="0"/>
                <a:endCxn id="79"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BD833FF3-EBD2-2984-EBDE-1EC7BD042701}"/>
                </a:ext>
              </a:extLst>
            </p:cNvPr>
            <p:cNvGrpSpPr/>
            <p:nvPr/>
          </p:nvGrpSpPr>
          <p:grpSpPr>
            <a:xfrm>
              <a:off x="7012298" y="3153226"/>
              <a:ext cx="725111" cy="700554"/>
              <a:chOff x="7369870" y="4007995"/>
              <a:chExt cx="725111" cy="700554"/>
            </a:xfrm>
          </p:grpSpPr>
          <p:sp>
            <p:nvSpPr>
              <p:cNvPr id="77" name="Oval 76">
                <a:extLst>
                  <a:ext uri="{FF2B5EF4-FFF2-40B4-BE49-F238E27FC236}">
                    <a16:creationId xmlns:a16="http://schemas.microsoft.com/office/drawing/2014/main" id="{8F840788-53D0-CEED-201B-41EE1FD36571}"/>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8" name="Straight Connector 77">
                <a:extLst>
                  <a:ext uri="{FF2B5EF4-FFF2-40B4-BE49-F238E27FC236}">
                    <a16:creationId xmlns:a16="http://schemas.microsoft.com/office/drawing/2014/main" id="{E9AFA5C8-DBEF-668A-CCC5-584A048C5441}"/>
                  </a:ext>
                </a:extLst>
              </p:cNvPr>
              <p:cNvCxnSpPr>
                <a:cxnSpLocks/>
                <a:stCxn id="77" idx="0"/>
                <a:endCxn id="77"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5" name="Group 34">
              <a:extLst>
                <a:ext uri="{FF2B5EF4-FFF2-40B4-BE49-F238E27FC236}">
                  <a16:creationId xmlns:a16="http://schemas.microsoft.com/office/drawing/2014/main" id="{EC5CDE03-ACA8-A0F6-2B64-8633D79516E0}"/>
                </a:ext>
              </a:extLst>
            </p:cNvPr>
            <p:cNvGrpSpPr/>
            <p:nvPr/>
          </p:nvGrpSpPr>
          <p:grpSpPr>
            <a:xfrm>
              <a:off x="7012297" y="4143070"/>
              <a:ext cx="725111" cy="700554"/>
              <a:chOff x="7369870" y="4007995"/>
              <a:chExt cx="725111" cy="700554"/>
            </a:xfrm>
          </p:grpSpPr>
          <p:sp>
            <p:nvSpPr>
              <p:cNvPr id="75" name="Oval 74">
                <a:extLst>
                  <a:ext uri="{FF2B5EF4-FFF2-40B4-BE49-F238E27FC236}">
                    <a16:creationId xmlns:a16="http://schemas.microsoft.com/office/drawing/2014/main" id="{8A19EA4C-76BC-6C16-EB55-A3301A71A09D}"/>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6" name="Straight Connector 75">
                <a:extLst>
                  <a:ext uri="{FF2B5EF4-FFF2-40B4-BE49-F238E27FC236}">
                    <a16:creationId xmlns:a16="http://schemas.microsoft.com/office/drawing/2014/main" id="{25A64DBF-E326-1B15-AF11-E03D417A57DF}"/>
                  </a:ext>
                </a:extLst>
              </p:cNvPr>
              <p:cNvCxnSpPr>
                <a:cxnSpLocks/>
                <a:stCxn id="75" idx="0"/>
                <a:endCxn id="75"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A58ECF2D-584B-ADFA-11D2-06AC788FF7D1}"/>
                </a:ext>
              </a:extLst>
            </p:cNvPr>
            <p:cNvGrpSpPr/>
            <p:nvPr/>
          </p:nvGrpSpPr>
          <p:grpSpPr>
            <a:xfrm>
              <a:off x="8298229" y="3152021"/>
              <a:ext cx="725111" cy="700554"/>
              <a:chOff x="7369870" y="4007995"/>
              <a:chExt cx="725111" cy="700554"/>
            </a:xfrm>
          </p:grpSpPr>
          <p:sp>
            <p:nvSpPr>
              <p:cNvPr id="73" name="Oval 72">
                <a:extLst>
                  <a:ext uri="{FF2B5EF4-FFF2-40B4-BE49-F238E27FC236}">
                    <a16:creationId xmlns:a16="http://schemas.microsoft.com/office/drawing/2014/main" id="{1C74D8BA-95B6-F9A7-FA9B-A0C3F9CEFCB2}"/>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4" name="Straight Connector 73">
                <a:extLst>
                  <a:ext uri="{FF2B5EF4-FFF2-40B4-BE49-F238E27FC236}">
                    <a16:creationId xmlns:a16="http://schemas.microsoft.com/office/drawing/2014/main" id="{2990E5AC-DFFF-ECCD-D414-5C41092697DE}"/>
                  </a:ext>
                </a:extLst>
              </p:cNvPr>
              <p:cNvCxnSpPr>
                <a:cxnSpLocks/>
                <a:stCxn id="73" idx="0"/>
                <a:endCxn id="73"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39A2A220-1492-5BF0-096C-29B0BAF9DD63}"/>
                </a:ext>
              </a:extLst>
            </p:cNvPr>
            <p:cNvGrpSpPr/>
            <p:nvPr/>
          </p:nvGrpSpPr>
          <p:grpSpPr>
            <a:xfrm>
              <a:off x="8303245" y="4143070"/>
              <a:ext cx="725111" cy="700554"/>
              <a:chOff x="7369870" y="4007995"/>
              <a:chExt cx="725111" cy="700554"/>
            </a:xfrm>
          </p:grpSpPr>
          <p:sp>
            <p:nvSpPr>
              <p:cNvPr id="71" name="Oval 70">
                <a:extLst>
                  <a:ext uri="{FF2B5EF4-FFF2-40B4-BE49-F238E27FC236}">
                    <a16:creationId xmlns:a16="http://schemas.microsoft.com/office/drawing/2014/main" id="{0109933D-6CC1-5E77-6249-7E53DC916963}"/>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2" name="Straight Connector 71">
                <a:extLst>
                  <a:ext uri="{FF2B5EF4-FFF2-40B4-BE49-F238E27FC236}">
                    <a16:creationId xmlns:a16="http://schemas.microsoft.com/office/drawing/2014/main" id="{1E1137AF-6E93-E8E2-52F6-F5ADA8441810}"/>
                  </a:ext>
                </a:extLst>
              </p:cNvPr>
              <p:cNvCxnSpPr>
                <a:cxnSpLocks/>
                <a:stCxn id="71" idx="0"/>
                <a:endCxn id="71"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DDDB7DF3-7B89-3147-77D8-ADFF36B11453}"/>
                </a:ext>
              </a:extLst>
            </p:cNvPr>
            <p:cNvGrpSpPr/>
            <p:nvPr/>
          </p:nvGrpSpPr>
          <p:grpSpPr>
            <a:xfrm>
              <a:off x="9594196" y="2120048"/>
              <a:ext cx="725111" cy="700554"/>
              <a:chOff x="7369870" y="4007995"/>
              <a:chExt cx="725111" cy="700554"/>
            </a:xfrm>
          </p:grpSpPr>
          <p:sp>
            <p:nvSpPr>
              <p:cNvPr id="69" name="Oval 68">
                <a:extLst>
                  <a:ext uri="{FF2B5EF4-FFF2-40B4-BE49-F238E27FC236}">
                    <a16:creationId xmlns:a16="http://schemas.microsoft.com/office/drawing/2014/main" id="{B85A304A-C04D-83DA-C210-D2C7C9BE6BBA}"/>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0" name="Straight Connector 69">
                <a:extLst>
                  <a:ext uri="{FF2B5EF4-FFF2-40B4-BE49-F238E27FC236}">
                    <a16:creationId xmlns:a16="http://schemas.microsoft.com/office/drawing/2014/main" id="{99CA4F8F-05B8-19A0-CE45-F65C1E40FD6D}"/>
                  </a:ext>
                </a:extLst>
              </p:cNvPr>
              <p:cNvCxnSpPr>
                <a:cxnSpLocks/>
                <a:stCxn id="69" idx="0"/>
                <a:endCxn id="69"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5FB5B90D-639B-508A-098C-847224386E3C}"/>
                </a:ext>
              </a:extLst>
            </p:cNvPr>
            <p:cNvGrpSpPr/>
            <p:nvPr/>
          </p:nvGrpSpPr>
          <p:grpSpPr>
            <a:xfrm>
              <a:off x="9594195" y="3111097"/>
              <a:ext cx="725111" cy="700554"/>
              <a:chOff x="7369870" y="4007995"/>
              <a:chExt cx="725111" cy="700554"/>
            </a:xfrm>
          </p:grpSpPr>
          <p:sp>
            <p:nvSpPr>
              <p:cNvPr id="67" name="Oval 66">
                <a:extLst>
                  <a:ext uri="{FF2B5EF4-FFF2-40B4-BE49-F238E27FC236}">
                    <a16:creationId xmlns:a16="http://schemas.microsoft.com/office/drawing/2014/main" id="{40B2F8CF-5287-DB42-DCFE-0A2C788D27F3}"/>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68" name="Straight Connector 67">
                <a:extLst>
                  <a:ext uri="{FF2B5EF4-FFF2-40B4-BE49-F238E27FC236}">
                    <a16:creationId xmlns:a16="http://schemas.microsoft.com/office/drawing/2014/main" id="{C2AB88C7-3DB8-5CCB-7CDF-CE1C8B306887}"/>
                  </a:ext>
                </a:extLst>
              </p:cNvPr>
              <p:cNvCxnSpPr>
                <a:cxnSpLocks/>
                <a:stCxn id="67" idx="0"/>
                <a:endCxn id="67"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2FECB7AD-75CC-8C35-327D-AF683470DC43}"/>
                </a:ext>
              </a:extLst>
            </p:cNvPr>
            <p:cNvGrpSpPr/>
            <p:nvPr/>
          </p:nvGrpSpPr>
          <p:grpSpPr>
            <a:xfrm>
              <a:off x="9594194" y="4100941"/>
              <a:ext cx="725111" cy="700554"/>
              <a:chOff x="7369870" y="4007995"/>
              <a:chExt cx="725111" cy="700554"/>
            </a:xfrm>
          </p:grpSpPr>
          <p:sp>
            <p:nvSpPr>
              <p:cNvPr id="65" name="Oval 64">
                <a:extLst>
                  <a:ext uri="{FF2B5EF4-FFF2-40B4-BE49-F238E27FC236}">
                    <a16:creationId xmlns:a16="http://schemas.microsoft.com/office/drawing/2014/main" id="{31BEF3B0-1198-8DCA-0E40-45567FC4943B}"/>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66" name="Straight Connector 65">
                <a:extLst>
                  <a:ext uri="{FF2B5EF4-FFF2-40B4-BE49-F238E27FC236}">
                    <a16:creationId xmlns:a16="http://schemas.microsoft.com/office/drawing/2014/main" id="{DF779DB7-90A5-D11C-BD02-6CF992D2FE65}"/>
                  </a:ext>
                </a:extLst>
              </p:cNvPr>
              <p:cNvCxnSpPr>
                <a:cxnSpLocks/>
                <a:stCxn id="65" idx="0"/>
                <a:endCxn id="65"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D5286402-6DCA-C459-E48D-AC926E38052B}"/>
                </a:ext>
              </a:extLst>
            </p:cNvPr>
            <p:cNvGrpSpPr/>
            <p:nvPr/>
          </p:nvGrpSpPr>
          <p:grpSpPr>
            <a:xfrm>
              <a:off x="8295721" y="2116373"/>
              <a:ext cx="725111" cy="700554"/>
              <a:chOff x="7369870" y="4007995"/>
              <a:chExt cx="725111" cy="700554"/>
            </a:xfrm>
          </p:grpSpPr>
          <p:sp>
            <p:nvSpPr>
              <p:cNvPr id="63" name="Oval 62">
                <a:extLst>
                  <a:ext uri="{FF2B5EF4-FFF2-40B4-BE49-F238E27FC236}">
                    <a16:creationId xmlns:a16="http://schemas.microsoft.com/office/drawing/2014/main" id="{318D66A2-94CB-D7F9-C0D3-B91554F79950}"/>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64" name="Straight Connector 63">
                <a:extLst>
                  <a:ext uri="{FF2B5EF4-FFF2-40B4-BE49-F238E27FC236}">
                    <a16:creationId xmlns:a16="http://schemas.microsoft.com/office/drawing/2014/main" id="{3144E148-B74C-6D01-E049-FCCA7609FF79}"/>
                  </a:ext>
                </a:extLst>
              </p:cNvPr>
              <p:cNvCxnSpPr>
                <a:cxnSpLocks/>
                <a:stCxn id="63" idx="0"/>
                <a:endCxn id="63"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42" name="Straight Arrow Connector 41">
              <a:extLst>
                <a:ext uri="{FF2B5EF4-FFF2-40B4-BE49-F238E27FC236}">
                  <a16:creationId xmlns:a16="http://schemas.microsoft.com/office/drawing/2014/main" id="{3F24C6E0-5EFA-974C-909F-CF9333B18055}"/>
                </a:ext>
              </a:extLst>
            </p:cNvPr>
            <p:cNvCxnSpPr>
              <a:cxnSpLocks/>
              <a:stCxn id="79" idx="6"/>
              <a:endCxn id="63" idx="1"/>
            </p:cNvCxnSpPr>
            <p:nvPr/>
          </p:nvCxnSpPr>
          <p:spPr>
            <a:xfrm flipV="1">
              <a:off x="7737410" y="2218967"/>
              <a:ext cx="664501" cy="2934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1F661C2-0136-14DA-E832-07C09072E434}"/>
                </a:ext>
              </a:extLst>
            </p:cNvPr>
            <p:cNvCxnSpPr>
              <a:cxnSpLocks/>
              <a:stCxn id="79" idx="6"/>
              <a:endCxn id="73" idx="1"/>
            </p:cNvCxnSpPr>
            <p:nvPr/>
          </p:nvCxnSpPr>
          <p:spPr>
            <a:xfrm>
              <a:off x="7737410" y="2512454"/>
              <a:ext cx="667009" cy="7421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BE5AF36-80E5-297B-AB99-CBF9E69D38E4}"/>
                </a:ext>
              </a:extLst>
            </p:cNvPr>
            <p:cNvCxnSpPr>
              <a:cxnSpLocks/>
              <a:stCxn id="77" idx="6"/>
              <a:endCxn id="73" idx="2"/>
            </p:cNvCxnSpPr>
            <p:nvPr/>
          </p:nvCxnSpPr>
          <p:spPr>
            <a:xfrm flipV="1">
              <a:off x="7737409" y="3502298"/>
              <a:ext cx="560820" cy="12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5F71C89-D7FE-2F08-FC93-F54537C7059C}"/>
                </a:ext>
              </a:extLst>
            </p:cNvPr>
            <p:cNvCxnSpPr>
              <a:cxnSpLocks/>
              <a:stCxn id="75" idx="6"/>
              <a:endCxn id="73" idx="3"/>
            </p:cNvCxnSpPr>
            <p:nvPr/>
          </p:nvCxnSpPr>
          <p:spPr>
            <a:xfrm flipV="1">
              <a:off x="7737408" y="3749981"/>
              <a:ext cx="667011" cy="7433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853CBF5F-A8BE-094E-3D7D-82E9F8485909}"/>
                </a:ext>
              </a:extLst>
            </p:cNvPr>
            <p:cNvCxnSpPr>
              <a:cxnSpLocks/>
              <a:stCxn id="77" idx="6"/>
              <a:endCxn id="71" idx="2"/>
            </p:cNvCxnSpPr>
            <p:nvPr/>
          </p:nvCxnSpPr>
          <p:spPr>
            <a:xfrm>
              <a:off x="7737409" y="3503503"/>
              <a:ext cx="565836" cy="989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20C715B-1975-C02A-A630-6A1C863FBCEF}"/>
                </a:ext>
              </a:extLst>
            </p:cNvPr>
            <p:cNvCxnSpPr>
              <a:cxnSpLocks/>
              <a:stCxn id="77" idx="6"/>
              <a:endCxn id="63" idx="2"/>
            </p:cNvCxnSpPr>
            <p:nvPr/>
          </p:nvCxnSpPr>
          <p:spPr>
            <a:xfrm flipV="1">
              <a:off x="7737409" y="2466650"/>
              <a:ext cx="558312" cy="1036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401109E-9363-DA18-E9F9-34E36B2F2550}"/>
                </a:ext>
              </a:extLst>
            </p:cNvPr>
            <p:cNvCxnSpPr>
              <a:cxnSpLocks/>
              <a:stCxn id="79" idx="6"/>
              <a:endCxn id="71" idx="1"/>
            </p:cNvCxnSpPr>
            <p:nvPr/>
          </p:nvCxnSpPr>
          <p:spPr>
            <a:xfrm>
              <a:off x="7737410" y="2512454"/>
              <a:ext cx="672025" cy="17332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44A282A-30BC-B4D8-0DC2-2A77F5D7AC11}"/>
                </a:ext>
              </a:extLst>
            </p:cNvPr>
            <p:cNvCxnSpPr>
              <a:cxnSpLocks/>
              <a:stCxn id="71" idx="6"/>
              <a:endCxn id="65" idx="3"/>
            </p:cNvCxnSpPr>
            <p:nvPr/>
          </p:nvCxnSpPr>
          <p:spPr>
            <a:xfrm>
              <a:off x="9028356" y="4493347"/>
              <a:ext cx="672028" cy="2055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4CA5DF3-0D5E-8FAE-989F-A32B48037FC3}"/>
                </a:ext>
              </a:extLst>
            </p:cNvPr>
            <p:cNvCxnSpPr>
              <a:cxnSpLocks/>
              <a:stCxn id="73" idx="6"/>
              <a:endCxn id="65" idx="2"/>
            </p:cNvCxnSpPr>
            <p:nvPr/>
          </p:nvCxnSpPr>
          <p:spPr>
            <a:xfrm>
              <a:off x="9023340" y="3502298"/>
              <a:ext cx="570854" cy="9489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528093AD-5BAB-6C5B-F881-A9C337AA010F}"/>
                </a:ext>
              </a:extLst>
            </p:cNvPr>
            <p:cNvCxnSpPr>
              <a:cxnSpLocks/>
              <a:stCxn id="63" idx="6"/>
              <a:endCxn id="65" idx="1"/>
            </p:cNvCxnSpPr>
            <p:nvPr/>
          </p:nvCxnSpPr>
          <p:spPr>
            <a:xfrm>
              <a:off x="9020832" y="2466650"/>
              <a:ext cx="679552" cy="17368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333718BF-AA39-DE6B-8FC1-024CFDD28E16}"/>
                </a:ext>
              </a:extLst>
            </p:cNvPr>
            <p:cNvCxnSpPr>
              <a:cxnSpLocks/>
              <a:stCxn id="73" idx="6"/>
              <a:endCxn id="69" idx="2"/>
            </p:cNvCxnSpPr>
            <p:nvPr/>
          </p:nvCxnSpPr>
          <p:spPr>
            <a:xfrm flipV="1">
              <a:off x="9023340" y="2470325"/>
              <a:ext cx="570856" cy="10319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FB1DA42A-AE4F-5C4D-619B-4B0B5DB280D1}"/>
                </a:ext>
              </a:extLst>
            </p:cNvPr>
            <p:cNvCxnSpPr>
              <a:cxnSpLocks/>
              <a:stCxn id="71" idx="6"/>
              <a:endCxn id="69" idx="3"/>
            </p:cNvCxnSpPr>
            <p:nvPr/>
          </p:nvCxnSpPr>
          <p:spPr>
            <a:xfrm flipV="1">
              <a:off x="9028356" y="2718008"/>
              <a:ext cx="672030" cy="17753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F9842904-0A4B-F5E8-4523-265271B12DCF}"/>
                </a:ext>
              </a:extLst>
            </p:cNvPr>
            <p:cNvCxnSpPr>
              <a:cxnSpLocks/>
              <a:stCxn id="63" idx="6"/>
              <a:endCxn id="69" idx="1"/>
            </p:cNvCxnSpPr>
            <p:nvPr/>
          </p:nvCxnSpPr>
          <p:spPr>
            <a:xfrm flipV="1">
              <a:off x="9020832" y="2222642"/>
              <a:ext cx="679554" cy="2440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5B12C859-FEB9-C007-0228-155D40FC298A}"/>
                </a:ext>
              </a:extLst>
            </p:cNvPr>
            <p:cNvCxnSpPr>
              <a:cxnSpLocks/>
              <a:stCxn id="71" idx="6"/>
              <a:endCxn id="67" idx="3"/>
            </p:cNvCxnSpPr>
            <p:nvPr/>
          </p:nvCxnSpPr>
          <p:spPr>
            <a:xfrm flipV="1">
              <a:off x="9028356" y="3709057"/>
              <a:ext cx="672029" cy="7842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73E67D6C-F778-D7C7-8EF1-240ACDCE3A3D}"/>
                </a:ext>
              </a:extLst>
            </p:cNvPr>
            <p:cNvCxnSpPr>
              <a:cxnSpLocks/>
              <a:stCxn id="73" idx="6"/>
              <a:endCxn id="67" idx="2"/>
            </p:cNvCxnSpPr>
            <p:nvPr/>
          </p:nvCxnSpPr>
          <p:spPr>
            <a:xfrm flipV="1">
              <a:off x="9023340" y="3461374"/>
              <a:ext cx="570855" cy="409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3AB7DB2B-CCB3-81A1-63CC-72BA3EFF7319}"/>
                </a:ext>
              </a:extLst>
            </p:cNvPr>
            <p:cNvCxnSpPr>
              <a:cxnSpLocks/>
              <a:stCxn id="63" idx="6"/>
              <a:endCxn id="67" idx="1"/>
            </p:cNvCxnSpPr>
            <p:nvPr/>
          </p:nvCxnSpPr>
          <p:spPr>
            <a:xfrm>
              <a:off x="9020832" y="2466650"/>
              <a:ext cx="679553" cy="7470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68D4EB8-EAC2-13EC-41EC-7C27696BD998}"/>
                </a:ext>
              </a:extLst>
            </p:cNvPr>
            <p:cNvCxnSpPr>
              <a:cxnSpLocks/>
              <a:stCxn id="75" idx="6"/>
              <a:endCxn id="63" idx="3"/>
            </p:cNvCxnSpPr>
            <p:nvPr/>
          </p:nvCxnSpPr>
          <p:spPr>
            <a:xfrm flipV="1">
              <a:off x="7737408" y="2714333"/>
              <a:ext cx="664503" cy="17790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67C6D6B1-5796-8109-DA6C-F233B4AF1A5D}"/>
                </a:ext>
              </a:extLst>
            </p:cNvPr>
            <p:cNvCxnSpPr>
              <a:cxnSpLocks/>
              <a:stCxn id="75" idx="6"/>
              <a:endCxn id="71" idx="3"/>
            </p:cNvCxnSpPr>
            <p:nvPr/>
          </p:nvCxnSpPr>
          <p:spPr>
            <a:xfrm>
              <a:off x="7737408" y="4493347"/>
              <a:ext cx="672027" cy="2476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A49EB6B-5FF9-1259-AAE2-CFD24D2F35EB}"/>
                </a:ext>
              </a:extLst>
            </p:cNvPr>
            <p:cNvCxnSpPr>
              <a:cxnSpLocks/>
              <a:stCxn id="69" idx="6"/>
            </p:cNvCxnSpPr>
            <p:nvPr/>
          </p:nvCxnSpPr>
          <p:spPr>
            <a:xfrm flipV="1">
              <a:off x="10319307" y="2466650"/>
              <a:ext cx="362556" cy="36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1572BB1E-3E78-3F9B-1747-C5E11912E757}"/>
                </a:ext>
              </a:extLst>
            </p:cNvPr>
            <p:cNvCxnSpPr>
              <a:cxnSpLocks/>
              <a:stCxn id="67" idx="6"/>
            </p:cNvCxnSpPr>
            <p:nvPr/>
          </p:nvCxnSpPr>
          <p:spPr>
            <a:xfrm>
              <a:off x="10319306" y="3461374"/>
              <a:ext cx="36255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A85C0A54-ACE8-7D85-1410-F88777ABCF63}"/>
                </a:ext>
              </a:extLst>
            </p:cNvPr>
            <p:cNvCxnSpPr>
              <a:cxnSpLocks/>
              <a:stCxn id="65" idx="6"/>
            </p:cNvCxnSpPr>
            <p:nvPr/>
          </p:nvCxnSpPr>
          <p:spPr>
            <a:xfrm>
              <a:off x="10319305" y="4451218"/>
              <a:ext cx="362556" cy="87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75719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C990-EB0C-5880-22D2-7A0A71E8225A}"/>
              </a:ext>
            </a:extLst>
          </p:cNvPr>
          <p:cNvSpPr>
            <a:spLocks noGrp="1"/>
          </p:cNvSpPr>
          <p:nvPr>
            <p:ph type="title"/>
          </p:nvPr>
        </p:nvSpPr>
        <p:spPr/>
        <p:txBody>
          <a:bodyPr/>
          <a:lstStyle/>
          <a:p>
            <a:r>
              <a:rPr lang="en-US"/>
              <a:t>Solution: Convolutional Neural Networks</a:t>
            </a:r>
          </a:p>
        </p:txBody>
      </p:sp>
      <p:sp>
        <p:nvSpPr>
          <p:cNvPr id="3" name="Slide Number Placeholder 2">
            <a:extLst>
              <a:ext uri="{FF2B5EF4-FFF2-40B4-BE49-F238E27FC236}">
                <a16:creationId xmlns:a16="http://schemas.microsoft.com/office/drawing/2014/main" id="{4A5F0A3C-6D4F-1360-3642-8E5D978FC31D}"/>
              </a:ext>
            </a:extLst>
          </p:cNvPr>
          <p:cNvSpPr>
            <a:spLocks noGrp="1"/>
          </p:cNvSpPr>
          <p:nvPr>
            <p:ph type="sldNum" sz="quarter" idx="25"/>
          </p:nvPr>
        </p:nvSpPr>
        <p:spPr/>
        <p:txBody>
          <a:bodyPr/>
          <a:lstStyle/>
          <a:p>
            <a:fld id="{8B70248A-FD0F-534C-919E-E8EB9B0FC062}" type="slidenum">
              <a:rPr lang="en-BE" smtClean="0"/>
              <a:pPr/>
              <a:t>30</a:t>
            </a:fld>
            <a:endParaRPr lang="en-BE"/>
          </a:p>
        </p:txBody>
      </p:sp>
      <p:sp>
        <p:nvSpPr>
          <p:cNvPr id="4" name="Text Placeholder 3">
            <a:extLst>
              <a:ext uri="{FF2B5EF4-FFF2-40B4-BE49-F238E27FC236}">
                <a16:creationId xmlns:a16="http://schemas.microsoft.com/office/drawing/2014/main" id="{E50C3426-83EE-D146-E727-D50F4B067735}"/>
              </a:ext>
            </a:extLst>
          </p:cNvPr>
          <p:cNvSpPr>
            <a:spLocks noGrp="1"/>
          </p:cNvSpPr>
          <p:nvPr>
            <p:ph type="body" sz="quarter" idx="31"/>
          </p:nvPr>
        </p:nvSpPr>
        <p:spPr/>
        <p:txBody>
          <a:bodyPr/>
          <a:lstStyle/>
          <a:p>
            <a:endParaRPr lang="en-US"/>
          </a:p>
        </p:txBody>
      </p:sp>
      <p:pic>
        <p:nvPicPr>
          <p:cNvPr id="5" name="Tijdelijke aanduiding voor inhoud 3">
            <a:extLst>
              <a:ext uri="{FF2B5EF4-FFF2-40B4-BE49-F238E27FC236}">
                <a16:creationId xmlns:a16="http://schemas.microsoft.com/office/drawing/2014/main" id="{0D9BEDC3-629A-6E0D-03E8-7894A8651EA4}"/>
              </a:ext>
            </a:extLst>
          </p:cNvPr>
          <p:cNvPicPr>
            <a:picLocks noChangeAspect="1"/>
          </p:cNvPicPr>
          <p:nvPr/>
        </p:nvPicPr>
        <p:blipFill>
          <a:blip r:embed="rId2"/>
          <a:stretch>
            <a:fillRect/>
          </a:stretch>
        </p:blipFill>
        <p:spPr>
          <a:xfrm>
            <a:off x="515936" y="1858042"/>
            <a:ext cx="11477768" cy="3313742"/>
          </a:xfrm>
          <a:prstGeom prst="rect">
            <a:avLst/>
          </a:prstGeom>
        </p:spPr>
      </p:pic>
      <p:pic>
        <p:nvPicPr>
          <p:cNvPr id="6" name="Afbeelding 3">
            <a:extLst>
              <a:ext uri="{FF2B5EF4-FFF2-40B4-BE49-F238E27FC236}">
                <a16:creationId xmlns:a16="http://schemas.microsoft.com/office/drawing/2014/main" id="{402546C8-2A9C-41D4-1CB8-857881E2D9E1}"/>
              </a:ext>
            </a:extLst>
          </p:cNvPr>
          <p:cNvPicPr>
            <a:picLocks noChangeAspect="1"/>
          </p:cNvPicPr>
          <p:nvPr/>
        </p:nvPicPr>
        <p:blipFill>
          <a:blip r:embed="rId3"/>
          <a:stretch>
            <a:fillRect/>
          </a:stretch>
        </p:blipFill>
        <p:spPr>
          <a:xfrm>
            <a:off x="338460" y="5815007"/>
            <a:ext cx="3362214" cy="738574"/>
          </a:xfrm>
          <a:prstGeom prst="rect">
            <a:avLst/>
          </a:prstGeom>
        </p:spPr>
      </p:pic>
      <p:pic>
        <p:nvPicPr>
          <p:cNvPr id="7" name="Afbeelding 4">
            <a:extLst>
              <a:ext uri="{FF2B5EF4-FFF2-40B4-BE49-F238E27FC236}">
                <a16:creationId xmlns:a16="http://schemas.microsoft.com/office/drawing/2014/main" id="{757F175D-5172-6053-47A9-7B3470838C03}"/>
              </a:ext>
            </a:extLst>
          </p:cNvPr>
          <p:cNvPicPr>
            <a:picLocks noChangeAspect="1"/>
          </p:cNvPicPr>
          <p:nvPr/>
        </p:nvPicPr>
        <p:blipFill>
          <a:blip r:embed="rId4"/>
          <a:stretch>
            <a:fillRect/>
          </a:stretch>
        </p:blipFill>
        <p:spPr>
          <a:xfrm>
            <a:off x="3700674" y="4837149"/>
            <a:ext cx="5370653" cy="1716432"/>
          </a:xfrm>
          <a:prstGeom prst="rect">
            <a:avLst/>
          </a:prstGeom>
        </p:spPr>
      </p:pic>
      <p:pic>
        <p:nvPicPr>
          <p:cNvPr id="8" name="Afbeelding 3">
            <a:extLst>
              <a:ext uri="{FF2B5EF4-FFF2-40B4-BE49-F238E27FC236}">
                <a16:creationId xmlns:a16="http://schemas.microsoft.com/office/drawing/2014/main" id="{2BCE34D3-366C-C69E-9920-22BD4A2F2F7D}"/>
              </a:ext>
            </a:extLst>
          </p:cNvPr>
          <p:cNvPicPr>
            <a:picLocks noChangeAspect="1"/>
          </p:cNvPicPr>
          <p:nvPr/>
        </p:nvPicPr>
        <p:blipFill rotWithShape="1">
          <a:blip r:embed="rId5"/>
          <a:srcRect l="7265" t="34333" r="68505" b="29164"/>
          <a:stretch/>
        </p:blipFill>
        <p:spPr>
          <a:xfrm>
            <a:off x="4863062" y="5955471"/>
            <a:ext cx="597600" cy="503946"/>
          </a:xfrm>
          <a:prstGeom prst="rect">
            <a:avLst/>
          </a:prstGeom>
        </p:spPr>
      </p:pic>
    </p:spTree>
    <p:extLst>
      <p:ext uri="{BB962C8B-B14F-4D97-AF65-F5344CB8AC3E}">
        <p14:creationId xmlns:p14="http://schemas.microsoft.com/office/powerpoint/2010/main" val="744159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A642-4173-6A81-AEEF-09282265412D}"/>
              </a:ext>
            </a:extLst>
          </p:cNvPr>
          <p:cNvSpPr>
            <a:spLocks noGrp="1"/>
          </p:cNvSpPr>
          <p:nvPr>
            <p:ph type="title"/>
          </p:nvPr>
        </p:nvSpPr>
        <p:spPr/>
        <p:txBody>
          <a:bodyPr/>
          <a:lstStyle/>
          <a:p>
            <a:r>
              <a:rPr lang="en-US"/>
              <a:t>MNIST Visualization</a:t>
            </a:r>
            <a:br>
              <a:rPr lang="en-US"/>
            </a:br>
            <a:r>
              <a:rPr lang="en-US" sz="2800"/>
              <a:t>FCN:  </a:t>
            </a:r>
            <a:r>
              <a:rPr lang="en-US" sz="2800" b="0">
                <a:ea typeface="+mj-lt"/>
                <a:cs typeface="+mj-lt"/>
                <a:hlinkClick r:id="rId2"/>
              </a:rPr>
              <a:t>https://adamharley.com/nn_vis/mlp/2d.html</a:t>
            </a:r>
            <a:br>
              <a:rPr lang="en-US"/>
            </a:br>
            <a:r>
              <a:rPr lang="en-US" sz="2800"/>
              <a:t>CNN: </a:t>
            </a:r>
            <a:r>
              <a:rPr lang="en-US" sz="2800" b="0">
                <a:ea typeface="+mj-lt"/>
                <a:cs typeface="+mj-lt"/>
                <a:hlinkClick r:id="rId3"/>
              </a:rPr>
              <a:t>https://adamharley.com/nn_vis/cnn/2d.html</a:t>
            </a:r>
            <a:endParaRPr lang="en-US"/>
          </a:p>
        </p:txBody>
      </p:sp>
      <p:sp>
        <p:nvSpPr>
          <p:cNvPr id="3" name="Slide Number Placeholder 2">
            <a:extLst>
              <a:ext uri="{FF2B5EF4-FFF2-40B4-BE49-F238E27FC236}">
                <a16:creationId xmlns:a16="http://schemas.microsoft.com/office/drawing/2014/main" id="{0C4A0F42-D43D-BF29-1008-D329E01A7B43}"/>
              </a:ext>
            </a:extLst>
          </p:cNvPr>
          <p:cNvSpPr>
            <a:spLocks noGrp="1"/>
          </p:cNvSpPr>
          <p:nvPr>
            <p:ph type="sldNum" sz="quarter" idx="25"/>
          </p:nvPr>
        </p:nvSpPr>
        <p:spPr/>
        <p:txBody>
          <a:bodyPr/>
          <a:lstStyle/>
          <a:p>
            <a:fld id="{8B70248A-FD0F-534C-919E-E8EB9B0FC062}" type="slidenum">
              <a:rPr lang="en-BE" smtClean="0"/>
              <a:pPr/>
              <a:t>31</a:t>
            </a:fld>
            <a:endParaRPr lang="en-BE"/>
          </a:p>
        </p:txBody>
      </p:sp>
      <p:sp>
        <p:nvSpPr>
          <p:cNvPr id="4" name="Text Placeholder 3">
            <a:extLst>
              <a:ext uri="{FF2B5EF4-FFF2-40B4-BE49-F238E27FC236}">
                <a16:creationId xmlns:a16="http://schemas.microsoft.com/office/drawing/2014/main" id="{844EB639-AB45-EF0D-2B56-585E61FDCC92}"/>
              </a:ext>
            </a:extLst>
          </p:cNvPr>
          <p:cNvSpPr>
            <a:spLocks noGrp="1"/>
          </p:cNvSpPr>
          <p:nvPr>
            <p:ph type="body" sz="quarter" idx="31"/>
          </p:nvPr>
        </p:nvSpPr>
        <p:spPr/>
        <p:txBody>
          <a:bodyPr/>
          <a:lstStyle/>
          <a:p>
            <a:endParaRPr lang="en-US"/>
          </a:p>
        </p:txBody>
      </p:sp>
      <p:pic>
        <p:nvPicPr>
          <p:cNvPr id="5" name="Afbeelding 5">
            <a:extLst>
              <a:ext uri="{FF2B5EF4-FFF2-40B4-BE49-F238E27FC236}">
                <a16:creationId xmlns:a16="http://schemas.microsoft.com/office/drawing/2014/main" id="{9F01D111-E652-D98C-26B8-4377A56FBA87}"/>
              </a:ext>
            </a:extLst>
          </p:cNvPr>
          <p:cNvPicPr>
            <a:picLocks noChangeAspect="1"/>
          </p:cNvPicPr>
          <p:nvPr/>
        </p:nvPicPr>
        <p:blipFill>
          <a:blip r:embed="rId4"/>
          <a:stretch>
            <a:fillRect/>
          </a:stretch>
        </p:blipFill>
        <p:spPr>
          <a:xfrm>
            <a:off x="152400" y="1753974"/>
            <a:ext cx="6215922" cy="2635168"/>
          </a:xfrm>
          <a:prstGeom prst="rect">
            <a:avLst/>
          </a:prstGeom>
        </p:spPr>
      </p:pic>
      <p:pic>
        <p:nvPicPr>
          <p:cNvPr id="6" name="Afbeelding 9">
            <a:extLst>
              <a:ext uri="{FF2B5EF4-FFF2-40B4-BE49-F238E27FC236}">
                <a16:creationId xmlns:a16="http://schemas.microsoft.com/office/drawing/2014/main" id="{3DAF0033-8998-A527-2704-C742F9A2CD0D}"/>
              </a:ext>
            </a:extLst>
          </p:cNvPr>
          <p:cNvPicPr>
            <a:picLocks noChangeAspect="1"/>
          </p:cNvPicPr>
          <p:nvPr/>
        </p:nvPicPr>
        <p:blipFill>
          <a:blip r:embed="rId5"/>
          <a:stretch>
            <a:fillRect/>
          </a:stretch>
        </p:blipFill>
        <p:spPr>
          <a:xfrm>
            <a:off x="5873646" y="3333060"/>
            <a:ext cx="6215921" cy="3012178"/>
          </a:xfrm>
          <a:prstGeom prst="rect">
            <a:avLst/>
          </a:prstGeom>
        </p:spPr>
      </p:pic>
    </p:spTree>
    <p:extLst>
      <p:ext uri="{BB962C8B-B14F-4D97-AF65-F5344CB8AC3E}">
        <p14:creationId xmlns:p14="http://schemas.microsoft.com/office/powerpoint/2010/main" val="3181482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lang="en-US" sz="8800" dirty="0">
                <a:solidFill>
                  <a:srgbClr val="FFFFFF"/>
                </a:solidFill>
              </a:rPr>
              <a:t>Filtering </a:t>
            </a:r>
            <a:r>
              <a:rPr lang="en-US" sz="6000" dirty="0">
                <a:solidFill>
                  <a:srgbClr val="FFFFFF"/>
                </a:solidFill>
              </a:rPr>
              <a:t>(by convolutions)</a:t>
            </a:r>
            <a:endParaRPr kumimoji="0" lang="en-US" sz="60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p:txBody>
      </p:sp>
      <p:pic>
        <p:nvPicPr>
          <p:cNvPr id="3074" name="Picture 2" descr="Filtering - Free computer icons">
            <a:extLst>
              <a:ext uri="{FF2B5EF4-FFF2-40B4-BE49-F238E27FC236}">
                <a16:creationId xmlns:a16="http://schemas.microsoft.com/office/drawing/2014/main" id="{33F7D2B4-6A3A-8369-4443-A9A5D111B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8" y="153962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754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96E1-3DC5-7023-C6A0-D2D5B0671633}"/>
              </a:ext>
            </a:extLst>
          </p:cNvPr>
          <p:cNvSpPr>
            <a:spLocks noGrp="1"/>
          </p:cNvSpPr>
          <p:nvPr>
            <p:ph type="title"/>
          </p:nvPr>
        </p:nvSpPr>
        <p:spPr/>
        <p:txBody>
          <a:bodyPr/>
          <a:lstStyle/>
          <a:p>
            <a:r>
              <a:rPr lang="en-US"/>
              <a:t>Convolution</a:t>
            </a:r>
          </a:p>
        </p:txBody>
      </p:sp>
      <p:sp>
        <p:nvSpPr>
          <p:cNvPr id="3" name="Slide Number Placeholder 2">
            <a:extLst>
              <a:ext uri="{FF2B5EF4-FFF2-40B4-BE49-F238E27FC236}">
                <a16:creationId xmlns:a16="http://schemas.microsoft.com/office/drawing/2014/main" id="{58F4C4AB-37F8-E924-7163-77659D72FECC}"/>
              </a:ext>
            </a:extLst>
          </p:cNvPr>
          <p:cNvSpPr>
            <a:spLocks noGrp="1"/>
          </p:cNvSpPr>
          <p:nvPr>
            <p:ph type="sldNum" sz="quarter" idx="25"/>
          </p:nvPr>
        </p:nvSpPr>
        <p:spPr/>
        <p:txBody>
          <a:bodyPr/>
          <a:lstStyle/>
          <a:p>
            <a:fld id="{8B70248A-FD0F-534C-919E-E8EB9B0FC062}" type="slidenum">
              <a:rPr lang="en-BE" smtClean="0"/>
              <a:pPr/>
              <a:t>33</a:t>
            </a:fld>
            <a:endParaRPr lang="en-BE"/>
          </a:p>
        </p:txBody>
      </p:sp>
      <p:sp>
        <p:nvSpPr>
          <p:cNvPr id="4" name="Text Placeholder 3">
            <a:extLst>
              <a:ext uri="{FF2B5EF4-FFF2-40B4-BE49-F238E27FC236}">
                <a16:creationId xmlns:a16="http://schemas.microsoft.com/office/drawing/2014/main" id="{FB08FDB2-E211-917B-2A4A-2D2B02CA2BEA}"/>
              </a:ext>
            </a:extLst>
          </p:cNvPr>
          <p:cNvSpPr>
            <a:spLocks noGrp="1"/>
          </p:cNvSpPr>
          <p:nvPr>
            <p:ph type="body" sz="quarter" idx="31"/>
          </p:nvPr>
        </p:nvSpPr>
        <p:spPr/>
        <p:txBody>
          <a:bodyPr/>
          <a:lstStyle/>
          <a:p>
            <a:r>
              <a:rPr lang="nl-BE" sz="2400" b="1">
                <a:latin typeface="Nunito Light" pitchFamily="2" charset="0"/>
              </a:rPr>
              <a:t>Sliding window </a:t>
            </a:r>
            <a:r>
              <a:rPr lang="nl-BE" sz="2400">
                <a:latin typeface="Nunito Light" pitchFamily="2" charset="0"/>
              </a:rPr>
              <a:t>function, with a ‘</a:t>
            </a:r>
            <a:r>
              <a:rPr lang="nl-BE" sz="2400">
                <a:highlight>
                  <a:srgbClr val="F7AE9D"/>
                </a:highlight>
                <a:latin typeface="Nunito Light" pitchFamily="2" charset="0"/>
              </a:rPr>
              <a:t>kernel</a:t>
            </a:r>
            <a:r>
              <a:rPr lang="nl-BE" sz="2400">
                <a:latin typeface="Nunito Light" pitchFamily="2" charset="0"/>
              </a:rPr>
              <a:t>’ (filter), resulting in a ‘</a:t>
            </a:r>
            <a:r>
              <a:rPr lang="nl-BE" sz="2400">
                <a:highlight>
                  <a:srgbClr val="F7AE9D"/>
                </a:highlight>
                <a:latin typeface="Nunito Light" pitchFamily="2" charset="0"/>
              </a:rPr>
              <a:t>feature map</a:t>
            </a:r>
            <a:r>
              <a:rPr lang="nl-BE" sz="2400">
                <a:latin typeface="Nunito Light" pitchFamily="2" charset="0"/>
              </a:rPr>
              <a:t>’</a:t>
            </a:r>
            <a:endParaRPr lang="en-US" sz="2400">
              <a:latin typeface="Nunito Light" pitchFamily="2" charset="0"/>
            </a:endParaRPr>
          </a:p>
          <a:p>
            <a:endParaRPr lang="en-US"/>
          </a:p>
        </p:txBody>
      </p:sp>
      <p:pic>
        <p:nvPicPr>
          <p:cNvPr id="5" name="Picture 2">
            <a:extLst>
              <a:ext uri="{FF2B5EF4-FFF2-40B4-BE49-F238E27FC236}">
                <a16:creationId xmlns:a16="http://schemas.microsoft.com/office/drawing/2014/main" id="{B9F8A897-536B-3762-1D03-C3EAA5DA1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35" y="2375911"/>
            <a:ext cx="5661837" cy="4368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ntuitively Understanding Convolutions for Deep Learning | by Irhum Shafkat  | Towards Data Science">
            <a:extLst>
              <a:ext uri="{FF2B5EF4-FFF2-40B4-BE49-F238E27FC236}">
                <a16:creationId xmlns:a16="http://schemas.microsoft.com/office/drawing/2014/main" id="{A05C7023-B3CD-00E9-EB24-67660B216D0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55725" y="2421748"/>
            <a:ext cx="3762375"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85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4FC3-DFCC-AD13-02EE-EAC3EEE046F5}"/>
              </a:ext>
            </a:extLst>
          </p:cNvPr>
          <p:cNvSpPr>
            <a:spLocks noGrp="1"/>
          </p:cNvSpPr>
          <p:nvPr>
            <p:ph type="title"/>
          </p:nvPr>
        </p:nvSpPr>
        <p:spPr/>
        <p:txBody>
          <a:bodyPr/>
          <a:lstStyle/>
          <a:p>
            <a:r>
              <a:rPr lang="en-US"/>
              <a:t>Convolution</a:t>
            </a:r>
          </a:p>
        </p:txBody>
      </p:sp>
      <p:sp>
        <p:nvSpPr>
          <p:cNvPr id="3" name="Slide Number Placeholder 2">
            <a:extLst>
              <a:ext uri="{FF2B5EF4-FFF2-40B4-BE49-F238E27FC236}">
                <a16:creationId xmlns:a16="http://schemas.microsoft.com/office/drawing/2014/main" id="{06FC5638-6BAF-D146-0E76-79D5DE58EDD7}"/>
              </a:ext>
            </a:extLst>
          </p:cNvPr>
          <p:cNvSpPr>
            <a:spLocks noGrp="1"/>
          </p:cNvSpPr>
          <p:nvPr>
            <p:ph type="sldNum" sz="quarter" idx="25"/>
          </p:nvPr>
        </p:nvSpPr>
        <p:spPr/>
        <p:txBody>
          <a:bodyPr/>
          <a:lstStyle/>
          <a:p>
            <a:fld id="{8B70248A-FD0F-534C-919E-E8EB9B0FC062}" type="slidenum">
              <a:rPr lang="en-BE" smtClean="0"/>
              <a:pPr/>
              <a:t>34</a:t>
            </a:fld>
            <a:endParaRPr lang="en-BE"/>
          </a:p>
        </p:txBody>
      </p:sp>
      <p:sp>
        <p:nvSpPr>
          <p:cNvPr id="4" name="Text Placeholder 3">
            <a:extLst>
              <a:ext uri="{FF2B5EF4-FFF2-40B4-BE49-F238E27FC236}">
                <a16:creationId xmlns:a16="http://schemas.microsoft.com/office/drawing/2014/main" id="{3202EB94-7789-92DD-1F5A-F42F83C7A9A3}"/>
              </a:ext>
            </a:extLst>
          </p:cNvPr>
          <p:cNvSpPr>
            <a:spLocks noGrp="1"/>
          </p:cNvSpPr>
          <p:nvPr>
            <p:ph type="body" sz="quarter" idx="31"/>
          </p:nvPr>
        </p:nvSpPr>
        <p:spPr/>
        <p:txBody>
          <a:bodyPr/>
          <a:lstStyle/>
          <a:p>
            <a:endParaRPr lang="en-US"/>
          </a:p>
        </p:txBody>
      </p:sp>
      <p:pic>
        <p:nvPicPr>
          <p:cNvPr id="5" name="Content Placeholder 6">
            <a:extLst>
              <a:ext uri="{FF2B5EF4-FFF2-40B4-BE49-F238E27FC236}">
                <a16:creationId xmlns:a16="http://schemas.microsoft.com/office/drawing/2014/main" id="{E2DD8D27-E4EC-C4EE-1FC8-432B83F7D450}"/>
              </a:ext>
            </a:extLst>
          </p:cNvPr>
          <p:cNvPicPr>
            <a:picLocks noChangeAspect="1"/>
          </p:cNvPicPr>
          <p:nvPr/>
        </p:nvPicPr>
        <p:blipFill>
          <a:blip r:embed="rId3"/>
          <a:stretch>
            <a:fillRect/>
          </a:stretch>
        </p:blipFill>
        <p:spPr>
          <a:xfrm>
            <a:off x="114300" y="2201068"/>
            <a:ext cx="12077700" cy="3571875"/>
          </a:xfrm>
          <a:prstGeom prst="rect">
            <a:avLst/>
          </a:prstGeom>
        </p:spPr>
      </p:pic>
    </p:spTree>
    <p:extLst>
      <p:ext uri="{BB962C8B-B14F-4D97-AF65-F5344CB8AC3E}">
        <p14:creationId xmlns:p14="http://schemas.microsoft.com/office/powerpoint/2010/main" val="639820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DA85-2D85-E405-4EE7-56EEAD5B9190}"/>
              </a:ext>
            </a:extLst>
          </p:cNvPr>
          <p:cNvSpPr>
            <a:spLocks noGrp="1"/>
          </p:cNvSpPr>
          <p:nvPr>
            <p:ph type="title"/>
          </p:nvPr>
        </p:nvSpPr>
        <p:spPr/>
        <p:txBody>
          <a:bodyPr/>
          <a:lstStyle/>
          <a:p>
            <a:r>
              <a:rPr lang="en-US"/>
              <a:t>Convolution Playground</a:t>
            </a:r>
            <a:br>
              <a:rPr lang="en-US"/>
            </a:br>
            <a:r>
              <a:rPr lang="nl-BE" sz="2800">
                <a:hlinkClick r:id="rId2"/>
              </a:rPr>
              <a:t>http://setosa.io/ev/image-kernels/</a:t>
            </a:r>
            <a:endParaRPr lang="en-US"/>
          </a:p>
        </p:txBody>
      </p:sp>
      <p:sp>
        <p:nvSpPr>
          <p:cNvPr id="3" name="Slide Number Placeholder 2">
            <a:extLst>
              <a:ext uri="{FF2B5EF4-FFF2-40B4-BE49-F238E27FC236}">
                <a16:creationId xmlns:a16="http://schemas.microsoft.com/office/drawing/2014/main" id="{A6ADEB45-616A-2350-AF91-107CB9B7BEFC}"/>
              </a:ext>
            </a:extLst>
          </p:cNvPr>
          <p:cNvSpPr>
            <a:spLocks noGrp="1"/>
          </p:cNvSpPr>
          <p:nvPr>
            <p:ph type="sldNum" sz="quarter" idx="25"/>
          </p:nvPr>
        </p:nvSpPr>
        <p:spPr/>
        <p:txBody>
          <a:bodyPr/>
          <a:lstStyle/>
          <a:p>
            <a:fld id="{8B70248A-FD0F-534C-919E-E8EB9B0FC062}" type="slidenum">
              <a:rPr lang="en-BE" smtClean="0"/>
              <a:pPr/>
              <a:t>35</a:t>
            </a:fld>
            <a:endParaRPr lang="en-BE"/>
          </a:p>
        </p:txBody>
      </p:sp>
      <p:sp>
        <p:nvSpPr>
          <p:cNvPr id="4" name="Text Placeholder 3">
            <a:extLst>
              <a:ext uri="{FF2B5EF4-FFF2-40B4-BE49-F238E27FC236}">
                <a16:creationId xmlns:a16="http://schemas.microsoft.com/office/drawing/2014/main" id="{354C7F02-6BBA-B4D7-CE86-58CAC8B26DF4}"/>
              </a:ext>
            </a:extLst>
          </p:cNvPr>
          <p:cNvSpPr>
            <a:spLocks noGrp="1"/>
          </p:cNvSpPr>
          <p:nvPr>
            <p:ph type="body" sz="quarter" idx="31"/>
          </p:nvPr>
        </p:nvSpPr>
        <p:spPr/>
        <p:txBody>
          <a:bodyPr/>
          <a:lstStyle/>
          <a:p>
            <a:endParaRPr lang="en-US"/>
          </a:p>
        </p:txBody>
      </p:sp>
      <p:pic>
        <p:nvPicPr>
          <p:cNvPr id="5" name="Afbeelding 3">
            <a:extLst>
              <a:ext uri="{FF2B5EF4-FFF2-40B4-BE49-F238E27FC236}">
                <a16:creationId xmlns:a16="http://schemas.microsoft.com/office/drawing/2014/main" id="{BD0F8AFC-9FD7-0205-4454-D87031EB7FE2}"/>
              </a:ext>
            </a:extLst>
          </p:cNvPr>
          <p:cNvPicPr>
            <a:picLocks noChangeAspect="1"/>
          </p:cNvPicPr>
          <p:nvPr/>
        </p:nvPicPr>
        <p:blipFill>
          <a:blip r:embed="rId3"/>
          <a:stretch>
            <a:fillRect/>
          </a:stretch>
        </p:blipFill>
        <p:spPr>
          <a:xfrm>
            <a:off x="3695717" y="1420430"/>
            <a:ext cx="4578809" cy="5454343"/>
          </a:xfrm>
          <a:prstGeom prst="rect">
            <a:avLst/>
          </a:prstGeom>
        </p:spPr>
      </p:pic>
    </p:spTree>
    <p:extLst>
      <p:ext uri="{BB962C8B-B14F-4D97-AF65-F5344CB8AC3E}">
        <p14:creationId xmlns:p14="http://schemas.microsoft.com/office/powerpoint/2010/main" val="3817468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908F-448A-11AD-894C-06794556E723}"/>
              </a:ext>
            </a:extLst>
          </p:cNvPr>
          <p:cNvSpPr>
            <a:spLocks noGrp="1"/>
          </p:cNvSpPr>
          <p:nvPr>
            <p:ph type="title"/>
          </p:nvPr>
        </p:nvSpPr>
        <p:spPr/>
        <p:txBody>
          <a:bodyPr/>
          <a:lstStyle/>
          <a:p>
            <a:r>
              <a:rPr lang="en-US"/>
              <a:t>Sliding Window: Padding, Stride</a:t>
            </a:r>
          </a:p>
        </p:txBody>
      </p:sp>
      <p:sp>
        <p:nvSpPr>
          <p:cNvPr id="3" name="Slide Number Placeholder 2">
            <a:extLst>
              <a:ext uri="{FF2B5EF4-FFF2-40B4-BE49-F238E27FC236}">
                <a16:creationId xmlns:a16="http://schemas.microsoft.com/office/drawing/2014/main" id="{F51E6359-784C-0AFA-11A2-35E8F220B51F}"/>
              </a:ext>
            </a:extLst>
          </p:cNvPr>
          <p:cNvSpPr>
            <a:spLocks noGrp="1"/>
          </p:cNvSpPr>
          <p:nvPr>
            <p:ph type="sldNum" sz="quarter" idx="25"/>
          </p:nvPr>
        </p:nvSpPr>
        <p:spPr/>
        <p:txBody>
          <a:bodyPr/>
          <a:lstStyle/>
          <a:p>
            <a:fld id="{8B70248A-FD0F-534C-919E-E8EB9B0FC062}" type="slidenum">
              <a:rPr lang="en-BE" smtClean="0"/>
              <a:pPr/>
              <a:t>36</a:t>
            </a:fld>
            <a:endParaRPr lang="en-BE"/>
          </a:p>
        </p:txBody>
      </p:sp>
      <p:sp>
        <p:nvSpPr>
          <p:cNvPr id="4" name="Text Placeholder 3">
            <a:extLst>
              <a:ext uri="{FF2B5EF4-FFF2-40B4-BE49-F238E27FC236}">
                <a16:creationId xmlns:a16="http://schemas.microsoft.com/office/drawing/2014/main" id="{14CC13D9-8419-8D51-BCCD-5E4786F8EDDD}"/>
              </a:ext>
            </a:extLst>
          </p:cNvPr>
          <p:cNvSpPr>
            <a:spLocks noGrp="1"/>
          </p:cNvSpPr>
          <p:nvPr>
            <p:ph type="body" sz="quarter" idx="31"/>
          </p:nvPr>
        </p:nvSpPr>
        <p:spPr/>
        <p:txBody>
          <a:bodyPr/>
          <a:lstStyle/>
          <a:p>
            <a:pPr marL="0" lvl="1" indent="0">
              <a:buNone/>
            </a:pPr>
            <a:r>
              <a:rPr lang="en-US" b="1">
                <a:highlight>
                  <a:srgbClr val="FA6432"/>
                </a:highlight>
                <a:latin typeface="Nunito Light" pitchFamily="2" charset="0"/>
              </a:rPr>
              <a:t>Possible problems</a:t>
            </a:r>
          </a:p>
          <a:p>
            <a:pPr lvl="1">
              <a:buFont typeface="Wingdings" panose="05000000000000000000" pitchFamily="2" charset="2"/>
              <a:buChar char="î"/>
            </a:pPr>
            <a:r>
              <a:rPr lang="en-US">
                <a:latin typeface="Nunito Light" pitchFamily="2" charset="0"/>
              </a:rPr>
              <a:t>Image shrinks with every convolution</a:t>
            </a:r>
          </a:p>
          <a:p>
            <a:pPr lvl="1">
              <a:buFont typeface="Wingdings" panose="05000000000000000000" pitchFamily="2" charset="2"/>
              <a:buChar char="î"/>
            </a:pPr>
            <a:r>
              <a:rPr lang="en-US">
                <a:latin typeface="Nunito Light" pitchFamily="2" charset="0"/>
              </a:rPr>
              <a:t>Corner pixels get used less than center pixels</a:t>
            </a:r>
          </a:p>
          <a:p>
            <a:pPr marL="0" lvl="1" indent="0">
              <a:buNone/>
            </a:pPr>
            <a:r>
              <a:rPr lang="nl-BE" b="1">
                <a:highlight>
                  <a:srgbClr val="F7AE9D"/>
                </a:highlight>
                <a:latin typeface="Nunito Light" pitchFamily="2" charset="0"/>
              </a:rPr>
              <a:t>Solution</a:t>
            </a:r>
            <a:r>
              <a:rPr lang="nl-BE" sz="2400" b="1">
                <a:highlight>
                  <a:srgbClr val="F7AE9D"/>
                </a:highlight>
                <a:latin typeface="Nunito Light" pitchFamily="2" charset="0"/>
              </a:rPr>
              <a:t> </a:t>
            </a:r>
            <a:r>
              <a:rPr lang="en-US">
                <a:latin typeface="Nunito Light" pitchFamily="2" charset="0"/>
              </a:rPr>
              <a:t>: play with padding &amp; stride</a:t>
            </a:r>
          </a:p>
          <a:p>
            <a:pPr lvl="1">
              <a:buFont typeface="Wingdings" panose="05000000000000000000" pitchFamily="2" charset="2"/>
              <a:buChar char="î"/>
            </a:pPr>
            <a:r>
              <a:rPr lang="en-US">
                <a:latin typeface="Nunito Light" pitchFamily="2" charset="0"/>
              </a:rPr>
              <a:t>Usually: same pad, &amp; stride of 1</a:t>
            </a:r>
          </a:p>
          <a:p>
            <a:endParaRPr lang="en-US"/>
          </a:p>
        </p:txBody>
      </p:sp>
      <p:pic>
        <p:nvPicPr>
          <p:cNvPr id="5" name="Content Placeholder 6" descr="Shape&#10;&#10;Description automatically generated">
            <a:extLst>
              <a:ext uri="{FF2B5EF4-FFF2-40B4-BE49-F238E27FC236}">
                <a16:creationId xmlns:a16="http://schemas.microsoft.com/office/drawing/2014/main" id="{3E4EFC98-ABB8-378D-6427-0B64016B6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699" y="4142267"/>
            <a:ext cx="8610600" cy="2705100"/>
          </a:xfrm>
          <a:prstGeom prst="rect">
            <a:avLst/>
          </a:prstGeom>
        </p:spPr>
      </p:pic>
    </p:spTree>
    <p:extLst>
      <p:ext uri="{BB962C8B-B14F-4D97-AF65-F5344CB8AC3E}">
        <p14:creationId xmlns:p14="http://schemas.microsoft.com/office/powerpoint/2010/main" val="1166497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3BD-6D91-9F16-C5F3-AD0248D3778E}"/>
              </a:ext>
            </a:extLst>
          </p:cNvPr>
          <p:cNvSpPr>
            <a:spLocks noGrp="1"/>
          </p:cNvSpPr>
          <p:nvPr>
            <p:ph type="title"/>
          </p:nvPr>
        </p:nvSpPr>
        <p:spPr>
          <a:xfrm>
            <a:off x="515937" y="144399"/>
            <a:ext cx="11160125" cy="1116012"/>
          </a:xfrm>
        </p:spPr>
        <p:txBody>
          <a:bodyPr/>
          <a:lstStyle/>
          <a:p>
            <a:r>
              <a:rPr lang="en-US"/>
              <a:t>Convolution on an ‘RGB’ image</a:t>
            </a:r>
          </a:p>
        </p:txBody>
      </p:sp>
      <p:sp>
        <p:nvSpPr>
          <p:cNvPr id="3" name="Slide Number Placeholder 2">
            <a:extLst>
              <a:ext uri="{FF2B5EF4-FFF2-40B4-BE49-F238E27FC236}">
                <a16:creationId xmlns:a16="http://schemas.microsoft.com/office/drawing/2014/main" id="{52A833B0-ECBD-9D5E-BD0B-651C1FB3F09E}"/>
              </a:ext>
            </a:extLst>
          </p:cNvPr>
          <p:cNvSpPr>
            <a:spLocks noGrp="1"/>
          </p:cNvSpPr>
          <p:nvPr>
            <p:ph type="sldNum" sz="quarter" idx="25"/>
          </p:nvPr>
        </p:nvSpPr>
        <p:spPr/>
        <p:txBody>
          <a:bodyPr/>
          <a:lstStyle/>
          <a:p>
            <a:fld id="{8B70248A-FD0F-534C-919E-E8EB9B0FC062}" type="slidenum">
              <a:rPr lang="en-BE" smtClean="0"/>
              <a:pPr/>
              <a:t>37</a:t>
            </a:fld>
            <a:endParaRPr lang="en-BE"/>
          </a:p>
        </p:txBody>
      </p:sp>
      <p:sp>
        <p:nvSpPr>
          <p:cNvPr id="4" name="Text Placeholder 3">
            <a:extLst>
              <a:ext uri="{FF2B5EF4-FFF2-40B4-BE49-F238E27FC236}">
                <a16:creationId xmlns:a16="http://schemas.microsoft.com/office/drawing/2014/main" id="{06B39221-98EF-8475-B4D4-69D1E9F9BFDF}"/>
              </a:ext>
            </a:extLst>
          </p:cNvPr>
          <p:cNvSpPr>
            <a:spLocks noGrp="1"/>
          </p:cNvSpPr>
          <p:nvPr>
            <p:ph type="body" sz="quarter" idx="31"/>
          </p:nvPr>
        </p:nvSpPr>
        <p:spPr>
          <a:xfrm>
            <a:off x="515936" y="1423035"/>
            <a:ext cx="11160127" cy="4716463"/>
          </a:xfrm>
        </p:spPr>
        <p:txBody>
          <a:bodyPr/>
          <a:lstStyle/>
          <a:p>
            <a:pPr marL="0" indent="0">
              <a:buNone/>
            </a:pPr>
            <a:r>
              <a:rPr lang="en-US">
                <a:latin typeface="Nunito Light" pitchFamily="2" charset="0"/>
              </a:rPr>
              <a:t>3 channels all at once, but still 2D-conv!</a:t>
            </a:r>
          </a:p>
          <a:p>
            <a:pPr marL="0" indent="0">
              <a:buNone/>
            </a:pPr>
            <a:r>
              <a:rPr lang="en-US">
                <a:latin typeface="Nunito Light" pitchFamily="2" charset="0"/>
              </a:rPr>
              <a:t>Usually, kernels have same ‘depth’ as there are channels</a:t>
            </a:r>
          </a:p>
          <a:p>
            <a:endParaRPr lang="en-US">
              <a:latin typeface="Nunito Light" pitchFamily="2" charset="0"/>
            </a:endParaRPr>
          </a:p>
        </p:txBody>
      </p:sp>
      <p:pic>
        <p:nvPicPr>
          <p:cNvPr id="5" name="Picture 2">
            <a:extLst>
              <a:ext uri="{FF2B5EF4-FFF2-40B4-BE49-F238E27FC236}">
                <a16:creationId xmlns:a16="http://schemas.microsoft.com/office/drawing/2014/main" id="{3EFF988C-FF1B-D4EF-D6D7-10858E9959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0"/>
          <a:stretch/>
        </p:blipFill>
        <p:spPr bwMode="auto">
          <a:xfrm>
            <a:off x="246062" y="2366239"/>
            <a:ext cx="11430000" cy="4379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230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F8C3-214B-033B-4D9B-4EF78363A0DD}"/>
              </a:ext>
            </a:extLst>
          </p:cNvPr>
          <p:cNvSpPr>
            <a:spLocks noGrp="1"/>
          </p:cNvSpPr>
          <p:nvPr>
            <p:ph type="title"/>
          </p:nvPr>
        </p:nvSpPr>
        <p:spPr/>
        <p:txBody>
          <a:bodyPr/>
          <a:lstStyle/>
          <a:p>
            <a:r>
              <a:rPr lang="en-US"/>
              <a:t>Convolution on an ‘RGB’ image</a:t>
            </a:r>
            <a:br>
              <a:rPr lang="en-US"/>
            </a:br>
            <a:r>
              <a:rPr lang="en-US" sz="2400"/>
              <a:t>3 channels all at once, but 2D-conv!</a:t>
            </a:r>
            <a:endParaRPr lang="en-US"/>
          </a:p>
        </p:txBody>
      </p:sp>
      <p:sp>
        <p:nvSpPr>
          <p:cNvPr id="3" name="Slide Number Placeholder 2">
            <a:extLst>
              <a:ext uri="{FF2B5EF4-FFF2-40B4-BE49-F238E27FC236}">
                <a16:creationId xmlns:a16="http://schemas.microsoft.com/office/drawing/2014/main" id="{B7DDD089-3937-8224-1CB2-9D6A4D3A01D5}"/>
              </a:ext>
            </a:extLst>
          </p:cNvPr>
          <p:cNvSpPr>
            <a:spLocks noGrp="1"/>
          </p:cNvSpPr>
          <p:nvPr>
            <p:ph type="sldNum" sz="quarter" idx="25"/>
          </p:nvPr>
        </p:nvSpPr>
        <p:spPr/>
        <p:txBody>
          <a:bodyPr/>
          <a:lstStyle/>
          <a:p>
            <a:fld id="{8B70248A-FD0F-534C-919E-E8EB9B0FC062}" type="slidenum">
              <a:rPr lang="en-BE" smtClean="0"/>
              <a:pPr/>
              <a:t>38</a:t>
            </a:fld>
            <a:endParaRPr lang="en-BE"/>
          </a:p>
        </p:txBody>
      </p:sp>
      <p:sp>
        <p:nvSpPr>
          <p:cNvPr id="4" name="Text Placeholder 3">
            <a:extLst>
              <a:ext uri="{FF2B5EF4-FFF2-40B4-BE49-F238E27FC236}">
                <a16:creationId xmlns:a16="http://schemas.microsoft.com/office/drawing/2014/main" id="{0F01DF6A-2CA4-6F64-123D-35334DB68E55}"/>
              </a:ext>
            </a:extLst>
          </p:cNvPr>
          <p:cNvSpPr>
            <a:spLocks noGrp="1"/>
          </p:cNvSpPr>
          <p:nvPr>
            <p:ph type="body" sz="quarter" idx="31"/>
          </p:nvPr>
        </p:nvSpPr>
        <p:spPr/>
        <p:txBody>
          <a:bodyPr/>
          <a:lstStyle/>
          <a:p>
            <a:endParaRPr lang="en-US"/>
          </a:p>
        </p:txBody>
      </p:sp>
      <p:pic>
        <p:nvPicPr>
          <p:cNvPr id="5" name="Picture 2" descr="Gerelateerde afbeelding">
            <a:extLst>
              <a:ext uri="{FF2B5EF4-FFF2-40B4-BE49-F238E27FC236}">
                <a16:creationId xmlns:a16="http://schemas.microsoft.com/office/drawing/2014/main" id="{DE1E35E2-AA73-3E8E-2B78-4995B2567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78" y="2678726"/>
            <a:ext cx="4618299" cy="2212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61D40603-A551-3E85-E79F-3C588346B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066" y="2297134"/>
            <a:ext cx="6790065" cy="317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639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6AE09-A6E2-1A00-0561-09E0AAF892F7}"/>
              </a:ext>
            </a:extLst>
          </p:cNvPr>
          <p:cNvSpPr>
            <a:spLocks noGrp="1"/>
          </p:cNvSpPr>
          <p:nvPr>
            <p:ph type="title"/>
          </p:nvPr>
        </p:nvSpPr>
        <p:spPr/>
        <p:txBody>
          <a:bodyPr/>
          <a:lstStyle/>
          <a:p>
            <a:r>
              <a:rPr lang="en-US"/>
              <a:t>2D Conv – 3D Conv</a:t>
            </a:r>
            <a:br>
              <a:rPr lang="en-US"/>
            </a:br>
            <a:r>
              <a:rPr lang="en-US" sz="2800"/>
              <a:t>= sliding dimensions, not kernel dimensions</a:t>
            </a:r>
            <a:endParaRPr lang="en-US"/>
          </a:p>
        </p:txBody>
      </p:sp>
      <p:sp>
        <p:nvSpPr>
          <p:cNvPr id="3" name="Slide Number Placeholder 2">
            <a:extLst>
              <a:ext uri="{FF2B5EF4-FFF2-40B4-BE49-F238E27FC236}">
                <a16:creationId xmlns:a16="http://schemas.microsoft.com/office/drawing/2014/main" id="{289A1719-3DCB-95C4-B7AE-699B54081917}"/>
              </a:ext>
            </a:extLst>
          </p:cNvPr>
          <p:cNvSpPr>
            <a:spLocks noGrp="1"/>
          </p:cNvSpPr>
          <p:nvPr>
            <p:ph type="sldNum" sz="quarter" idx="25"/>
          </p:nvPr>
        </p:nvSpPr>
        <p:spPr/>
        <p:txBody>
          <a:bodyPr/>
          <a:lstStyle/>
          <a:p>
            <a:fld id="{8B70248A-FD0F-534C-919E-E8EB9B0FC062}" type="slidenum">
              <a:rPr lang="en-BE" smtClean="0"/>
              <a:pPr/>
              <a:t>39</a:t>
            </a:fld>
            <a:endParaRPr lang="en-BE"/>
          </a:p>
        </p:txBody>
      </p:sp>
      <p:sp>
        <p:nvSpPr>
          <p:cNvPr id="4" name="Text Placeholder 3">
            <a:extLst>
              <a:ext uri="{FF2B5EF4-FFF2-40B4-BE49-F238E27FC236}">
                <a16:creationId xmlns:a16="http://schemas.microsoft.com/office/drawing/2014/main" id="{ACD4B866-3B64-3F81-074E-DD6BFAB738AD}"/>
              </a:ext>
            </a:extLst>
          </p:cNvPr>
          <p:cNvSpPr>
            <a:spLocks noGrp="1"/>
          </p:cNvSpPr>
          <p:nvPr>
            <p:ph type="body" sz="quarter" idx="31"/>
          </p:nvPr>
        </p:nvSpPr>
        <p:spPr/>
        <p:txBody>
          <a:bodyPr/>
          <a:lstStyle/>
          <a:p>
            <a:r>
              <a:rPr lang="en-US" sz="3200" b="1">
                <a:latin typeface="Nunito Light" pitchFamily="2" charset="0"/>
              </a:rPr>
              <a:t>2D Conv</a:t>
            </a:r>
          </a:p>
          <a:p>
            <a:endParaRPr lang="en-US">
              <a:latin typeface="Nunito Light" pitchFamily="2" charset="0"/>
            </a:endParaRPr>
          </a:p>
          <a:p>
            <a:endParaRPr lang="en-US">
              <a:latin typeface="Nunito Light" pitchFamily="2" charset="0"/>
            </a:endParaRPr>
          </a:p>
          <a:p>
            <a:endParaRPr lang="en-US">
              <a:latin typeface="Nunito Light" pitchFamily="2" charset="0"/>
            </a:endParaRPr>
          </a:p>
          <a:p>
            <a:endParaRPr lang="en-US">
              <a:latin typeface="Nunito Light" pitchFamily="2" charset="0"/>
            </a:endParaRPr>
          </a:p>
          <a:p>
            <a:endParaRPr lang="en-US">
              <a:latin typeface="Nunito Light" pitchFamily="2" charset="0"/>
            </a:endParaRPr>
          </a:p>
          <a:p>
            <a:endParaRPr lang="en-US" sz="3200" b="1">
              <a:latin typeface="Nunito Light" pitchFamily="2" charset="0"/>
            </a:endParaRPr>
          </a:p>
          <a:p>
            <a:endParaRPr lang="en-US" sz="3200" b="1">
              <a:latin typeface="Nunito Light" pitchFamily="2" charset="0"/>
            </a:endParaRPr>
          </a:p>
          <a:p>
            <a:r>
              <a:rPr lang="en-US" sz="3200" b="1">
                <a:latin typeface="Nunito Light" pitchFamily="2" charset="0"/>
              </a:rPr>
              <a:t>3D Conv</a:t>
            </a:r>
          </a:p>
        </p:txBody>
      </p:sp>
      <p:pic>
        <p:nvPicPr>
          <p:cNvPr id="5" name="Picture 8" descr="enter image description here">
            <a:extLst>
              <a:ext uri="{FF2B5EF4-FFF2-40B4-BE49-F238E27FC236}">
                <a16:creationId xmlns:a16="http://schemas.microsoft.com/office/drawing/2014/main" id="{4848491F-D824-F093-3274-E9A672C35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 y="2455768"/>
            <a:ext cx="5632040" cy="1832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enter image description here">
            <a:extLst>
              <a:ext uri="{FF2B5EF4-FFF2-40B4-BE49-F238E27FC236}">
                <a16:creationId xmlns:a16="http://schemas.microsoft.com/office/drawing/2014/main" id="{F03CEB9D-813B-EF6E-1346-655245189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841" y="2176539"/>
            <a:ext cx="5963992" cy="20767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5145C2C7-DED8-B5D9-3B60-18D003109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565" y="4801050"/>
            <a:ext cx="5376565" cy="18061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6908BE3-BBE6-8A9F-1DD9-85E38C389AF6}"/>
              </a:ext>
            </a:extLst>
          </p:cNvPr>
          <p:cNvSpPr/>
          <p:nvPr/>
        </p:nvSpPr>
        <p:spPr>
          <a:xfrm>
            <a:off x="262890" y="1505339"/>
            <a:ext cx="11733943" cy="2747948"/>
          </a:xfrm>
          <a:prstGeom prst="rect">
            <a:avLst/>
          </a:prstGeom>
          <a:noFill/>
          <a:ln w="5715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D273C0-D994-7A8E-48AA-25D1C55E2FAF}"/>
              </a:ext>
            </a:extLst>
          </p:cNvPr>
          <p:cNvSpPr/>
          <p:nvPr/>
        </p:nvSpPr>
        <p:spPr>
          <a:xfrm>
            <a:off x="263317" y="4411205"/>
            <a:ext cx="11733943" cy="2301278"/>
          </a:xfrm>
          <a:prstGeom prst="rect">
            <a:avLst/>
          </a:prstGeom>
          <a:noFill/>
          <a:ln w="5715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795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E218-6222-9D8B-9C70-2DEC125D3978}"/>
              </a:ext>
            </a:extLst>
          </p:cNvPr>
          <p:cNvSpPr>
            <a:spLocks noGrp="1"/>
          </p:cNvSpPr>
          <p:nvPr>
            <p:ph type="title"/>
          </p:nvPr>
        </p:nvSpPr>
        <p:spPr/>
        <p:txBody>
          <a:bodyPr/>
          <a:lstStyle/>
          <a:p>
            <a:r>
              <a:rPr lang="en-US" dirty="0"/>
              <a:t>Universal Approximator</a:t>
            </a:r>
            <a:br>
              <a:rPr lang="en-US" dirty="0"/>
            </a:br>
            <a:r>
              <a:rPr lang="en-US" dirty="0"/>
              <a:t>Theory versus Practice</a:t>
            </a:r>
          </a:p>
        </p:txBody>
      </p:sp>
      <p:sp>
        <p:nvSpPr>
          <p:cNvPr id="3" name="Slide Number Placeholder 2">
            <a:extLst>
              <a:ext uri="{FF2B5EF4-FFF2-40B4-BE49-F238E27FC236}">
                <a16:creationId xmlns:a16="http://schemas.microsoft.com/office/drawing/2014/main" id="{64A1499A-9D90-F6C8-567A-454E79704BD7}"/>
              </a:ext>
            </a:extLst>
          </p:cNvPr>
          <p:cNvSpPr>
            <a:spLocks noGrp="1"/>
          </p:cNvSpPr>
          <p:nvPr>
            <p:ph type="sldNum" sz="quarter" idx="25"/>
          </p:nvPr>
        </p:nvSpPr>
        <p:spPr/>
        <p:txBody>
          <a:bodyPr/>
          <a:lstStyle/>
          <a:p>
            <a:fld id="{8B70248A-FD0F-534C-919E-E8EB9B0FC062}" type="slidenum">
              <a:rPr lang="en-BE" smtClean="0"/>
              <a:pPr/>
              <a:t>4</a:t>
            </a:fld>
            <a:endParaRPr lang="en-BE"/>
          </a:p>
        </p:txBody>
      </p:sp>
      <p:sp>
        <p:nvSpPr>
          <p:cNvPr id="4" name="Text Placeholder 3">
            <a:extLst>
              <a:ext uri="{FF2B5EF4-FFF2-40B4-BE49-F238E27FC236}">
                <a16:creationId xmlns:a16="http://schemas.microsoft.com/office/drawing/2014/main" id="{096D4EA1-E0A1-E040-8579-44424D4F62A6}"/>
              </a:ext>
            </a:extLst>
          </p:cNvPr>
          <p:cNvSpPr>
            <a:spLocks noGrp="1"/>
          </p:cNvSpPr>
          <p:nvPr>
            <p:ph type="body" sz="quarter" idx="31"/>
          </p:nvPr>
        </p:nvSpPr>
        <p:spPr>
          <a:xfrm>
            <a:off x="5236220" y="2103208"/>
            <a:ext cx="6632111" cy="4232275"/>
          </a:xfrm>
        </p:spPr>
        <p:txBody>
          <a:bodyPr/>
          <a:lstStyle/>
          <a:p>
            <a:r>
              <a:rPr lang="en-BE" sz="2400" dirty="0">
                <a:latin typeface="+mj-lt"/>
              </a:rPr>
              <a:t>Theory: 1 hidden (very wide) layer </a:t>
            </a:r>
            <a:br>
              <a:rPr lang="en-BE" sz="2400" dirty="0">
                <a:latin typeface="+mj-lt"/>
              </a:rPr>
            </a:br>
            <a:r>
              <a:rPr lang="en-BE" sz="2400" dirty="0">
                <a:latin typeface="+mj-lt"/>
              </a:rPr>
              <a:t>with non-linear activations is enough to solve any problem.</a:t>
            </a:r>
          </a:p>
          <a:p>
            <a:endParaRPr lang="en-BE" sz="2400" dirty="0">
              <a:latin typeface="+mj-lt"/>
            </a:endParaRPr>
          </a:p>
          <a:p>
            <a:r>
              <a:rPr lang="en-BE" sz="2400" dirty="0">
                <a:latin typeface="+mj-lt"/>
              </a:rPr>
              <a:t>Practice:</a:t>
            </a:r>
          </a:p>
          <a:p>
            <a:pPr marL="342900" indent="-342900">
              <a:buFontTx/>
              <a:buChar char="-"/>
            </a:pPr>
            <a:r>
              <a:rPr lang="en-BE" sz="2400" dirty="0">
                <a:latin typeface="+mj-lt"/>
              </a:rPr>
              <a:t>Computationally </a:t>
            </a:r>
            <a:r>
              <a:rPr lang="en-BE" sz="2400" i="1" dirty="0">
                <a:latin typeface="+mj-lt"/>
              </a:rPr>
              <a:t>very</a:t>
            </a:r>
            <a:r>
              <a:rPr lang="en-BE" sz="2400" dirty="0">
                <a:latin typeface="+mj-lt"/>
              </a:rPr>
              <a:t> hard</a:t>
            </a:r>
          </a:p>
          <a:p>
            <a:pPr marL="342900" indent="-342900">
              <a:buFontTx/>
              <a:buChar char="-"/>
            </a:pPr>
            <a:r>
              <a:rPr lang="en-BE" sz="2400" dirty="0">
                <a:latin typeface="+mj-lt"/>
              </a:rPr>
              <a:t>Does not generalize well to unseen data</a:t>
            </a:r>
          </a:p>
          <a:p>
            <a:pPr marL="342900" indent="-342900">
              <a:buFontTx/>
              <a:buChar char="-"/>
            </a:pPr>
            <a:endParaRPr lang="en-BE" sz="2400" dirty="0">
              <a:latin typeface="+mj-lt"/>
            </a:endParaRPr>
          </a:p>
          <a:p>
            <a:r>
              <a:rPr lang="en-BE" sz="2400" b="1" dirty="0">
                <a:latin typeface="+mj-lt"/>
              </a:rPr>
              <a:t>Enter</a:t>
            </a:r>
            <a:r>
              <a:rPr lang="en-BE" sz="2400" dirty="0">
                <a:latin typeface="+mj-lt"/>
              </a:rPr>
              <a:t> deep learning = many hidden layers.</a:t>
            </a:r>
          </a:p>
          <a:p>
            <a:endParaRPr lang="nl-BE" sz="2400" dirty="0">
              <a:latin typeface="+mj-lt"/>
            </a:endParaRPr>
          </a:p>
          <a:p>
            <a:r>
              <a:rPr lang="en-BE" sz="2400" dirty="0">
                <a:latin typeface="+mj-lt"/>
              </a:rPr>
              <a:t>Made feasible by GPUs and better techniques.</a:t>
            </a:r>
          </a:p>
          <a:p>
            <a:endParaRPr lang="en-US" dirty="0">
              <a:latin typeface="+mj-lt"/>
            </a:endParaRPr>
          </a:p>
        </p:txBody>
      </p:sp>
      <p:grpSp>
        <p:nvGrpSpPr>
          <p:cNvPr id="5" name="Group 4">
            <a:extLst>
              <a:ext uri="{FF2B5EF4-FFF2-40B4-BE49-F238E27FC236}">
                <a16:creationId xmlns:a16="http://schemas.microsoft.com/office/drawing/2014/main" id="{35EE1A0A-9173-9B67-9D7B-C571FCE45604}"/>
              </a:ext>
            </a:extLst>
          </p:cNvPr>
          <p:cNvGrpSpPr/>
          <p:nvPr/>
        </p:nvGrpSpPr>
        <p:grpSpPr>
          <a:xfrm>
            <a:off x="409166" y="2233659"/>
            <a:ext cx="4382402" cy="3768128"/>
            <a:chOff x="298996" y="1627732"/>
            <a:chExt cx="4382402" cy="3768128"/>
          </a:xfrm>
        </p:grpSpPr>
        <p:sp>
          <p:nvSpPr>
            <p:cNvPr id="6" name="TextBox 5">
              <a:extLst>
                <a:ext uri="{FF2B5EF4-FFF2-40B4-BE49-F238E27FC236}">
                  <a16:creationId xmlns:a16="http://schemas.microsoft.com/office/drawing/2014/main" id="{26168E89-548C-B714-FBC0-9412346F152C}"/>
                </a:ext>
              </a:extLst>
            </p:cNvPr>
            <p:cNvSpPr txBox="1"/>
            <p:nvPr/>
          </p:nvSpPr>
          <p:spPr>
            <a:xfrm>
              <a:off x="298996" y="4995750"/>
              <a:ext cx="1563826" cy="400110"/>
            </a:xfrm>
            <a:prstGeom prst="rect">
              <a:avLst/>
            </a:prstGeom>
            <a:noFill/>
          </p:spPr>
          <p:txBody>
            <a:bodyPr wrap="none" rtlCol="0">
              <a:spAutoFit/>
            </a:bodyPr>
            <a:lstStyle/>
            <a:p>
              <a:r>
                <a:rPr lang="en-BE" sz="2000" dirty="0"/>
                <a:t>input layer</a:t>
              </a:r>
            </a:p>
          </p:txBody>
        </p:sp>
        <p:grpSp>
          <p:nvGrpSpPr>
            <p:cNvPr id="7" name="Group 6">
              <a:extLst>
                <a:ext uri="{FF2B5EF4-FFF2-40B4-BE49-F238E27FC236}">
                  <a16:creationId xmlns:a16="http://schemas.microsoft.com/office/drawing/2014/main" id="{D33AE436-C610-77CB-4CEC-FCA376986571}"/>
                </a:ext>
              </a:extLst>
            </p:cNvPr>
            <p:cNvGrpSpPr/>
            <p:nvPr/>
          </p:nvGrpSpPr>
          <p:grpSpPr>
            <a:xfrm>
              <a:off x="480000" y="1627732"/>
              <a:ext cx="4201398" cy="3725536"/>
              <a:chOff x="480000" y="1627732"/>
              <a:chExt cx="4201398" cy="3725536"/>
            </a:xfrm>
          </p:grpSpPr>
          <p:sp>
            <p:nvSpPr>
              <p:cNvPr id="8" name="Oval 7">
                <a:extLst>
                  <a:ext uri="{FF2B5EF4-FFF2-40B4-BE49-F238E27FC236}">
                    <a16:creationId xmlns:a16="http://schemas.microsoft.com/office/drawing/2014/main" id="{B5454601-8D39-53C0-5D32-C0221263683B}"/>
                  </a:ext>
                </a:extLst>
              </p:cNvPr>
              <p:cNvSpPr/>
              <p:nvPr/>
            </p:nvSpPr>
            <p:spPr>
              <a:xfrm>
                <a:off x="805462" y="2176032"/>
                <a:ext cx="725111" cy="700554"/>
              </a:xfrm>
              <a:prstGeom prst="ellipse">
                <a:avLst/>
              </a:prstGeom>
              <a:solidFill>
                <a:srgbClr val="ECD72D"/>
              </a:solidFill>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endParaRPr lang="en-BE"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9" name="Oval 8">
                <a:extLst>
                  <a:ext uri="{FF2B5EF4-FFF2-40B4-BE49-F238E27FC236}">
                    <a16:creationId xmlns:a16="http://schemas.microsoft.com/office/drawing/2014/main" id="{835897FE-E43A-EB71-7B70-283470890B83}"/>
                  </a:ext>
                </a:extLst>
              </p:cNvPr>
              <p:cNvSpPr/>
              <p:nvPr/>
            </p:nvSpPr>
            <p:spPr>
              <a:xfrm>
                <a:off x="805461" y="3167081"/>
                <a:ext cx="725111" cy="700554"/>
              </a:xfrm>
              <a:prstGeom prst="ellipse">
                <a:avLst/>
              </a:prstGeom>
              <a:solidFill>
                <a:srgbClr val="ECD72D"/>
              </a:solidFill>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endParaRPr lang="en-BE"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Oval 9">
                <a:extLst>
                  <a:ext uri="{FF2B5EF4-FFF2-40B4-BE49-F238E27FC236}">
                    <a16:creationId xmlns:a16="http://schemas.microsoft.com/office/drawing/2014/main" id="{F44FE8AE-E769-EDD1-ACD2-C358F5B4FFC8}"/>
                  </a:ext>
                </a:extLst>
              </p:cNvPr>
              <p:cNvSpPr/>
              <p:nvPr/>
            </p:nvSpPr>
            <p:spPr>
              <a:xfrm>
                <a:off x="805460" y="4156925"/>
                <a:ext cx="725111" cy="700554"/>
              </a:xfrm>
              <a:prstGeom prst="ellipse">
                <a:avLst/>
              </a:prstGeom>
              <a:solidFill>
                <a:srgbClr val="ECD72D"/>
              </a:solidFill>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endParaRPr lang="en-BE"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1" name="Group 10">
                <a:extLst>
                  <a:ext uri="{FF2B5EF4-FFF2-40B4-BE49-F238E27FC236}">
                    <a16:creationId xmlns:a16="http://schemas.microsoft.com/office/drawing/2014/main" id="{C7CB0860-60DE-E5F6-2CC8-E3248480906B}"/>
                  </a:ext>
                </a:extLst>
              </p:cNvPr>
              <p:cNvGrpSpPr/>
              <p:nvPr/>
            </p:nvGrpSpPr>
            <p:grpSpPr>
              <a:xfrm>
                <a:off x="2091392" y="3165876"/>
                <a:ext cx="725111" cy="700554"/>
                <a:chOff x="7369870" y="4007995"/>
                <a:chExt cx="725111" cy="700554"/>
              </a:xfrm>
            </p:grpSpPr>
            <p:sp>
              <p:nvSpPr>
                <p:cNvPr id="53" name="Oval 52">
                  <a:extLst>
                    <a:ext uri="{FF2B5EF4-FFF2-40B4-BE49-F238E27FC236}">
                      <a16:creationId xmlns:a16="http://schemas.microsoft.com/office/drawing/2014/main" id="{89DA2084-B548-98DE-82DE-76F8B18E39C3}"/>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54" name="Straight Connector 53">
                  <a:extLst>
                    <a:ext uri="{FF2B5EF4-FFF2-40B4-BE49-F238E27FC236}">
                      <a16:creationId xmlns:a16="http://schemas.microsoft.com/office/drawing/2014/main" id="{B4E5720F-FE8E-67FD-657A-9D9FFA8BE39E}"/>
                    </a:ext>
                  </a:extLst>
                </p:cNvPr>
                <p:cNvCxnSpPr>
                  <a:cxnSpLocks/>
                  <a:stCxn id="53" idx="0"/>
                  <a:endCxn id="53"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5CD52A8-8C1D-3E7B-E6A8-AA9091EDB895}"/>
                  </a:ext>
                </a:extLst>
              </p:cNvPr>
              <p:cNvGrpSpPr/>
              <p:nvPr/>
            </p:nvGrpSpPr>
            <p:grpSpPr>
              <a:xfrm>
                <a:off x="2096408" y="4156925"/>
                <a:ext cx="725111" cy="700554"/>
                <a:chOff x="7369870" y="4007995"/>
                <a:chExt cx="725111" cy="700554"/>
              </a:xfrm>
            </p:grpSpPr>
            <p:sp>
              <p:nvSpPr>
                <p:cNvPr id="51" name="Oval 50">
                  <a:extLst>
                    <a:ext uri="{FF2B5EF4-FFF2-40B4-BE49-F238E27FC236}">
                      <a16:creationId xmlns:a16="http://schemas.microsoft.com/office/drawing/2014/main" id="{90CAB185-9320-D92F-84DD-D183096702B1}"/>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52" name="Straight Connector 51">
                  <a:extLst>
                    <a:ext uri="{FF2B5EF4-FFF2-40B4-BE49-F238E27FC236}">
                      <a16:creationId xmlns:a16="http://schemas.microsoft.com/office/drawing/2014/main" id="{6DB73126-C4C6-5F00-8954-3A95D53B8E68}"/>
                    </a:ext>
                  </a:extLst>
                </p:cNvPr>
                <p:cNvCxnSpPr>
                  <a:cxnSpLocks/>
                  <a:stCxn id="51" idx="0"/>
                  <a:endCxn id="51"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FBC0C106-6941-9399-3D49-72690411700D}"/>
                  </a:ext>
                </a:extLst>
              </p:cNvPr>
              <p:cNvGrpSpPr/>
              <p:nvPr/>
            </p:nvGrpSpPr>
            <p:grpSpPr>
              <a:xfrm>
                <a:off x="3387359" y="2133903"/>
                <a:ext cx="725111" cy="700554"/>
                <a:chOff x="7369870" y="4007995"/>
                <a:chExt cx="725111" cy="700554"/>
              </a:xfrm>
              <a:solidFill>
                <a:schemeClr val="bg2">
                  <a:lumMod val="75000"/>
                </a:schemeClr>
              </a:solidFill>
            </p:grpSpPr>
            <p:sp>
              <p:nvSpPr>
                <p:cNvPr id="49" name="Oval 48">
                  <a:extLst>
                    <a:ext uri="{FF2B5EF4-FFF2-40B4-BE49-F238E27FC236}">
                      <a16:creationId xmlns:a16="http://schemas.microsoft.com/office/drawing/2014/main" id="{83B80DC1-DDFC-25F4-88C0-4207AEFF5B58}"/>
                    </a:ext>
                  </a:extLst>
                </p:cNvPr>
                <p:cNvSpPr/>
                <p:nvPr/>
              </p:nvSpPr>
              <p:spPr>
                <a:xfrm>
                  <a:off x="7369870" y="4007995"/>
                  <a:ext cx="725111" cy="700554"/>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50" name="Straight Connector 49">
                  <a:extLst>
                    <a:ext uri="{FF2B5EF4-FFF2-40B4-BE49-F238E27FC236}">
                      <a16:creationId xmlns:a16="http://schemas.microsoft.com/office/drawing/2014/main" id="{5EA7195A-CE85-2025-6183-0143D2127FFC}"/>
                    </a:ext>
                  </a:extLst>
                </p:cNvPr>
                <p:cNvCxnSpPr>
                  <a:cxnSpLocks/>
                  <a:stCxn id="49" idx="0"/>
                  <a:endCxn id="49" idx="4"/>
                </p:cNvCxnSpPr>
                <p:nvPr/>
              </p:nvCxnSpPr>
              <p:spPr>
                <a:xfrm>
                  <a:off x="7732426" y="4007995"/>
                  <a:ext cx="0" cy="700554"/>
                </a:xfrm>
                <a:prstGeom prst="line">
                  <a:avLst/>
                </a:prstGeom>
                <a:grpFill/>
                <a:ln w="28575"/>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CC620F88-B7EB-B53C-AA3C-23F5BA8AF5D3}"/>
                  </a:ext>
                </a:extLst>
              </p:cNvPr>
              <p:cNvGrpSpPr/>
              <p:nvPr/>
            </p:nvGrpSpPr>
            <p:grpSpPr>
              <a:xfrm>
                <a:off x="3387358" y="3124952"/>
                <a:ext cx="725111" cy="700554"/>
                <a:chOff x="7369870" y="4007995"/>
                <a:chExt cx="725111" cy="700554"/>
              </a:xfrm>
              <a:solidFill>
                <a:schemeClr val="bg2">
                  <a:lumMod val="75000"/>
                </a:schemeClr>
              </a:solidFill>
            </p:grpSpPr>
            <p:sp>
              <p:nvSpPr>
                <p:cNvPr id="47" name="Oval 46">
                  <a:extLst>
                    <a:ext uri="{FF2B5EF4-FFF2-40B4-BE49-F238E27FC236}">
                      <a16:creationId xmlns:a16="http://schemas.microsoft.com/office/drawing/2014/main" id="{5371FBDF-80EC-DE5D-7EB9-D1566042BE61}"/>
                    </a:ext>
                  </a:extLst>
                </p:cNvPr>
                <p:cNvSpPr/>
                <p:nvPr/>
              </p:nvSpPr>
              <p:spPr>
                <a:xfrm>
                  <a:off x="7369870" y="4007995"/>
                  <a:ext cx="725111" cy="700554"/>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48" name="Straight Connector 47">
                  <a:extLst>
                    <a:ext uri="{FF2B5EF4-FFF2-40B4-BE49-F238E27FC236}">
                      <a16:creationId xmlns:a16="http://schemas.microsoft.com/office/drawing/2014/main" id="{31FC1582-5DC2-2C28-F275-7AF901CEEC78}"/>
                    </a:ext>
                  </a:extLst>
                </p:cNvPr>
                <p:cNvCxnSpPr>
                  <a:cxnSpLocks/>
                  <a:stCxn id="47" idx="0"/>
                  <a:endCxn id="47" idx="4"/>
                </p:cNvCxnSpPr>
                <p:nvPr/>
              </p:nvCxnSpPr>
              <p:spPr>
                <a:xfrm>
                  <a:off x="7732426" y="4007995"/>
                  <a:ext cx="0" cy="700554"/>
                </a:xfrm>
                <a:prstGeom prst="line">
                  <a:avLst/>
                </a:prstGeom>
                <a:grpFill/>
                <a:ln w="28575"/>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9CDC4B95-E78C-0ED7-F651-57FC82B3B3AE}"/>
                  </a:ext>
                </a:extLst>
              </p:cNvPr>
              <p:cNvGrpSpPr/>
              <p:nvPr/>
            </p:nvGrpSpPr>
            <p:grpSpPr>
              <a:xfrm>
                <a:off x="3387357" y="4114796"/>
                <a:ext cx="725111" cy="700554"/>
                <a:chOff x="7369870" y="4007995"/>
                <a:chExt cx="725111" cy="700554"/>
              </a:xfrm>
              <a:solidFill>
                <a:schemeClr val="bg2">
                  <a:lumMod val="75000"/>
                </a:schemeClr>
              </a:solidFill>
            </p:grpSpPr>
            <p:sp>
              <p:nvSpPr>
                <p:cNvPr id="45" name="Oval 44">
                  <a:extLst>
                    <a:ext uri="{FF2B5EF4-FFF2-40B4-BE49-F238E27FC236}">
                      <a16:creationId xmlns:a16="http://schemas.microsoft.com/office/drawing/2014/main" id="{0AA883B6-A380-10EC-C798-03E2FCAFC939}"/>
                    </a:ext>
                  </a:extLst>
                </p:cNvPr>
                <p:cNvSpPr/>
                <p:nvPr/>
              </p:nvSpPr>
              <p:spPr>
                <a:xfrm>
                  <a:off x="7369870" y="4007995"/>
                  <a:ext cx="725111" cy="700554"/>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46" name="Straight Connector 45">
                  <a:extLst>
                    <a:ext uri="{FF2B5EF4-FFF2-40B4-BE49-F238E27FC236}">
                      <a16:creationId xmlns:a16="http://schemas.microsoft.com/office/drawing/2014/main" id="{8DF11236-62E0-4003-F767-943AF341F41E}"/>
                    </a:ext>
                  </a:extLst>
                </p:cNvPr>
                <p:cNvCxnSpPr>
                  <a:cxnSpLocks/>
                  <a:stCxn id="45" idx="0"/>
                  <a:endCxn id="45" idx="4"/>
                </p:cNvCxnSpPr>
                <p:nvPr/>
              </p:nvCxnSpPr>
              <p:spPr>
                <a:xfrm>
                  <a:off x="7732426" y="4007995"/>
                  <a:ext cx="0" cy="700554"/>
                </a:xfrm>
                <a:prstGeom prst="line">
                  <a:avLst/>
                </a:prstGeom>
                <a:grpFill/>
                <a:ln w="28575"/>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3D8AF131-C277-F9B0-D9B0-EA949BB2A225}"/>
                  </a:ext>
                </a:extLst>
              </p:cNvPr>
              <p:cNvGrpSpPr/>
              <p:nvPr/>
            </p:nvGrpSpPr>
            <p:grpSpPr>
              <a:xfrm>
                <a:off x="2088884" y="2130228"/>
                <a:ext cx="725111" cy="700554"/>
                <a:chOff x="7369870" y="4007995"/>
                <a:chExt cx="725111" cy="700554"/>
              </a:xfrm>
            </p:grpSpPr>
            <p:sp>
              <p:nvSpPr>
                <p:cNvPr id="43" name="Oval 42">
                  <a:extLst>
                    <a:ext uri="{FF2B5EF4-FFF2-40B4-BE49-F238E27FC236}">
                      <a16:creationId xmlns:a16="http://schemas.microsoft.com/office/drawing/2014/main" id="{44C7550B-DB1D-6F67-18CE-A94E2E355307}"/>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44" name="Straight Connector 43">
                  <a:extLst>
                    <a:ext uri="{FF2B5EF4-FFF2-40B4-BE49-F238E27FC236}">
                      <a16:creationId xmlns:a16="http://schemas.microsoft.com/office/drawing/2014/main" id="{190A0A33-AA5B-8D63-F5BD-D8F8434B8977}"/>
                    </a:ext>
                  </a:extLst>
                </p:cNvPr>
                <p:cNvCxnSpPr>
                  <a:cxnSpLocks/>
                  <a:stCxn id="43" idx="0"/>
                  <a:endCxn id="43"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820FE778-7573-E87E-5229-5F740C9540B3}"/>
                  </a:ext>
                </a:extLst>
              </p:cNvPr>
              <p:cNvCxnSpPr>
                <a:cxnSpLocks/>
                <a:stCxn id="8" idx="6"/>
                <a:endCxn id="43" idx="1"/>
              </p:cNvCxnSpPr>
              <p:nvPr/>
            </p:nvCxnSpPr>
            <p:spPr>
              <a:xfrm flipV="1">
                <a:off x="1530573" y="2232822"/>
                <a:ext cx="664501" cy="2934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56C14D8-8CB2-9899-2205-46F3AAF8BF23}"/>
                  </a:ext>
                </a:extLst>
              </p:cNvPr>
              <p:cNvCxnSpPr>
                <a:cxnSpLocks/>
                <a:stCxn id="8" idx="6"/>
                <a:endCxn id="53" idx="1"/>
              </p:cNvCxnSpPr>
              <p:nvPr/>
            </p:nvCxnSpPr>
            <p:spPr>
              <a:xfrm>
                <a:off x="1530573" y="2526309"/>
                <a:ext cx="667009" cy="7421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8BCD0E7-C4D5-2161-EC1F-56CC9DA197E3}"/>
                  </a:ext>
                </a:extLst>
              </p:cNvPr>
              <p:cNvCxnSpPr>
                <a:cxnSpLocks/>
                <a:stCxn id="9" idx="6"/>
                <a:endCxn id="53" idx="2"/>
              </p:cNvCxnSpPr>
              <p:nvPr/>
            </p:nvCxnSpPr>
            <p:spPr>
              <a:xfrm flipV="1">
                <a:off x="1530572" y="3516153"/>
                <a:ext cx="560820" cy="12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A9D2507-32EC-E62C-50E5-8C96303F8EA3}"/>
                  </a:ext>
                </a:extLst>
              </p:cNvPr>
              <p:cNvCxnSpPr>
                <a:cxnSpLocks/>
                <a:stCxn id="10" idx="6"/>
                <a:endCxn id="53" idx="3"/>
              </p:cNvCxnSpPr>
              <p:nvPr/>
            </p:nvCxnSpPr>
            <p:spPr>
              <a:xfrm flipV="1">
                <a:off x="1530571" y="3763836"/>
                <a:ext cx="667011" cy="7433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0BC951F-8585-D297-CB2D-2E22EC052AC4}"/>
                  </a:ext>
                </a:extLst>
              </p:cNvPr>
              <p:cNvCxnSpPr>
                <a:cxnSpLocks/>
                <a:stCxn id="9" idx="6"/>
                <a:endCxn id="51" idx="2"/>
              </p:cNvCxnSpPr>
              <p:nvPr/>
            </p:nvCxnSpPr>
            <p:spPr>
              <a:xfrm>
                <a:off x="1530572" y="3517358"/>
                <a:ext cx="565836" cy="989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AD759CB-7666-0D4F-A5CD-DCE3B93C5FB3}"/>
                  </a:ext>
                </a:extLst>
              </p:cNvPr>
              <p:cNvCxnSpPr>
                <a:cxnSpLocks/>
                <a:stCxn id="9" idx="6"/>
                <a:endCxn id="43" idx="2"/>
              </p:cNvCxnSpPr>
              <p:nvPr/>
            </p:nvCxnSpPr>
            <p:spPr>
              <a:xfrm flipV="1">
                <a:off x="1530572" y="2480505"/>
                <a:ext cx="558312" cy="1036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3FEA4A5-7847-7FC7-3423-CA08DE843E86}"/>
                  </a:ext>
                </a:extLst>
              </p:cNvPr>
              <p:cNvCxnSpPr>
                <a:cxnSpLocks/>
                <a:stCxn id="8" idx="6"/>
                <a:endCxn id="51" idx="1"/>
              </p:cNvCxnSpPr>
              <p:nvPr/>
            </p:nvCxnSpPr>
            <p:spPr>
              <a:xfrm>
                <a:off x="1530573" y="2526309"/>
                <a:ext cx="672025" cy="17332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A6A2FB2-1BB7-51B7-98E7-8A7E86486B3F}"/>
                  </a:ext>
                </a:extLst>
              </p:cNvPr>
              <p:cNvCxnSpPr>
                <a:cxnSpLocks/>
                <a:stCxn id="51" idx="6"/>
                <a:endCxn id="45" idx="3"/>
              </p:cNvCxnSpPr>
              <p:nvPr/>
            </p:nvCxnSpPr>
            <p:spPr>
              <a:xfrm>
                <a:off x="2821519" y="4507202"/>
                <a:ext cx="672028" cy="2055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483F31C5-73BC-F2EE-6BCB-9902AA15CB73}"/>
                  </a:ext>
                </a:extLst>
              </p:cNvPr>
              <p:cNvCxnSpPr>
                <a:cxnSpLocks/>
                <a:stCxn id="53" idx="6"/>
                <a:endCxn id="45" idx="2"/>
              </p:cNvCxnSpPr>
              <p:nvPr/>
            </p:nvCxnSpPr>
            <p:spPr>
              <a:xfrm>
                <a:off x="2816503" y="3516153"/>
                <a:ext cx="570854" cy="9489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27723F3-2430-F519-02A6-5B7BA601AF4A}"/>
                  </a:ext>
                </a:extLst>
              </p:cNvPr>
              <p:cNvCxnSpPr>
                <a:cxnSpLocks/>
                <a:stCxn id="43" idx="6"/>
                <a:endCxn id="45" idx="1"/>
              </p:cNvCxnSpPr>
              <p:nvPr/>
            </p:nvCxnSpPr>
            <p:spPr>
              <a:xfrm>
                <a:off x="2813995" y="2480505"/>
                <a:ext cx="679552" cy="17368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5E00F63-62D0-6144-6FDC-A63E1E2D93B8}"/>
                  </a:ext>
                </a:extLst>
              </p:cNvPr>
              <p:cNvCxnSpPr>
                <a:cxnSpLocks/>
                <a:stCxn id="53" idx="6"/>
                <a:endCxn id="49" idx="2"/>
              </p:cNvCxnSpPr>
              <p:nvPr/>
            </p:nvCxnSpPr>
            <p:spPr>
              <a:xfrm flipV="1">
                <a:off x="2816503" y="2484180"/>
                <a:ext cx="570856" cy="10319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1DE3C3F-009F-B8A6-E55F-4FB840686D91}"/>
                  </a:ext>
                </a:extLst>
              </p:cNvPr>
              <p:cNvCxnSpPr>
                <a:cxnSpLocks/>
                <a:stCxn id="51" idx="6"/>
                <a:endCxn id="49" idx="3"/>
              </p:cNvCxnSpPr>
              <p:nvPr/>
            </p:nvCxnSpPr>
            <p:spPr>
              <a:xfrm flipV="1">
                <a:off x="2821519" y="2731863"/>
                <a:ext cx="672030" cy="17753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6ADCC8D5-3DE0-ACC8-0772-6D4FE568E6FC}"/>
                  </a:ext>
                </a:extLst>
              </p:cNvPr>
              <p:cNvCxnSpPr>
                <a:cxnSpLocks/>
                <a:stCxn id="43" idx="6"/>
                <a:endCxn id="49" idx="1"/>
              </p:cNvCxnSpPr>
              <p:nvPr/>
            </p:nvCxnSpPr>
            <p:spPr>
              <a:xfrm flipV="1">
                <a:off x="2813995" y="2236497"/>
                <a:ext cx="679554" cy="2440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8016CAD-B239-0355-01BC-A24230212D06}"/>
                  </a:ext>
                </a:extLst>
              </p:cNvPr>
              <p:cNvCxnSpPr>
                <a:cxnSpLocks/>
                <a:stCxn id="51" idx="6"/>
                <a:endCxn id="47" idx="3"/>
              </p:cNvCxnSpPr>
              <p:nvPr/>
            </p:nvCxnSpPr>
            <p:spPr>
              <a:xfrm flipV="1">
                <a:off x="2821519" y="3722912"/>
                <a:ext cx="672029" cy="7842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2FD8ACED-FBB4-6F76-0D8C-3CEE44523D35}"/>
                  </a:ext>
                </a:extLst>
              </p:cNvPr>
              <p:cNvCxnSpPr>
                <a:cxnSpLocks/>
                <a:stCxn id="53" idx="6"/>
                <a:endCxn id="47" idx="2"/>
              </p:cNvCxnSpPr>
              <p:nvPr/>
            </p:nvCxnSpPr>
            <p:spPr>
              <a:xfrm flipV="1">
                <a:off x="2816503" y="3475229"/>
                <a:ext cx="570855" cy="409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E51E635-80D1-C34B-7275-4BF8168F32B8}"/>
                  </a:ext>
                </a:extLst>
              </p:cNvPr>
              <p:cNvCxnSpPr>
                <a:cxnSpLocks/>
                <a:stCxn id="43" idx="6"/>
                <a:endCxn id="47" idx="1"/>
              </p:cNvCxnSpPr>
              <p:nvPr/>
            </p:nvCxnSpPr>
            <p:spPr>
              <a:xfrm>
                <a:off x="2813995" y="2480505"/>
                <a:ext cx="679553" cy="7470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A65FC64-22F5-152B-1DF0-98730960B240}"/>
                  </a:ext>
                </a:extLst>
              </p:cNvPr>
              <p:cNvCxnSpPr>
                <a:cxnSpLocks/>
                <a:stCxn id="10" idx="6"/>
                <a:endCxn id="43" idx="3"/>
              </p:cNvCxnSpPr>
              <p:nvPr/>
            </p:nvCxnSpPr>
            <p:spPr>
              <a:xfrm flipV="1">
                <a:off x="1530571" y="2728188"/>
                <a:ext cx="664503" cy="17790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2951A43-CD49-321A-8347-C8D35B5C72DB}"/>
                  </a:ext>
                </a:extLst>
              </p:cNvPr>
              <p:cNvCxnSpPr>
                <a:cxnSpLocks/>
                <a:stCxn id="10" idx="6"/>
                <a:endCxn id="51" idx="3"/>
              </p:cNvCxnSpPr>
              <p:nvPr/>
            </p:nvCxnSpPr>
            <p:spPr>
              <a:xfrm>
                <a:off x="1530571" y="4507202"/>
                <a:ext cx="672027" cy="2476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23ED36C6-06A4-D870-F1AF-6BD22389E1EE}"/>
                  </a:ext>
                </a:extLst>
              </p:cNvPr>
              <p:cNvCxnSpPr>
                <a:cxnSpLocks/>
                <a:stCxn id="49" idx="6"/>
              </p:cNvCxnSpPr>
              <p:nvPr/>
            </p:nvCxnSpPr>
            <p:spPr>
              <a:xfrm flipV="1">
                <a:off x="4112470" y="2480505"/>
                <a:ext cx="362556" cy="36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D9B67D5-1810-B067-958B-2CEC4D037FC0}"/>
                  </a:ext>
                </a:extLst>
              </p:cNvPr>
              <p:cNvCxnSpPr>
                <a:cxnSpLocks/>
                <a:stCxn id="47" idx="6"/>
              </p:cNvCxnSpPr>
              <p:nvPr/>
            </p:nvCxnSpPr>
            <p:spPr>
              <a:xfrm>
                <a:off x="4112469" y="3475229"/>
                <a:ext cx="36255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5929D141-E222-D850-4BF8-CABB53BA897A}"/>
                  </a:ext>
                </a:extLst>
              </p:cNvPr>
              <p:cNvCxnSpPr>
                <a:cxnSpLocks/>
                <a:stCxn id="45" idx="6"/>
              </p:cNvCxnSpPr>
              <p:nvPr/>
            </p:nvCxnSpPr>
            <p:spPr>
              <a:xfrm>
                <a:off x="4112468" y="4465073"/>
                <a:ext cx="362556" cy="87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57A10C94-23B9-D11E-7F30-FEAA8EFD571D}"/>
                  </a:ext>
                </a:extLst>
              </p:cNvPr>
              <p:cNvCxnSpPr>
                <a:cxnSpLocks/>
                <a:endCxn id="8" idx="2"/>
              </p:cNvCxnSpPr>
              <p:nvPr/>
            </p:nvCxnSpPr>
            <p:spPr>
              <a:xfrm>
                <a:off x="480000" y="2526309"/>
                <a:ext cx="3254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CD55EB0-E5D6-6AE5-25FC-4A787C0694B6}"/>
                  </a:ext>
                </a:extLst>
              </p:cNvPr>
              <p:cNvCxnSpPr>
                <a:cxnSpLocks/>
                <a:endCxn id="9" idx="2"/>
              </p:cNvCxnSpPr>
              <p:nvPr/>
            </p:nvCxnSpPr>
            <p:spPr>
              <a:xfrm flipV="1">
                <a:off x="480000" y="3517358"/>
                <a:ext cx="325461" cy="109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FEB5402-599D-895A-0231-C663A79D49F5}"/>
                  </a:ext>
                </a:extLst>
              </p:cNvPr>
              <p:cNvCxnSpPr>
                <a:cxnSpLocks/>
                <a:endCxn id="10" idx="2"/>
              </p:cNvCxnSpPr>
              <p:nvPr/>
            </p:nvCxnSpPr>
            <p:spPr>
              <a:xfrm flipV="1">
                <a:off x="480000" y="4507202"/>
                <a:ext cx="325460" cy="121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834F2934-8D50-FDF6-6115-6FCE776AC30B}"/>
                  </a:ext>
                </a:extLst>
              </p:cNvPr>
              <p:cNvSpPr txBox="1"/>
              <p:nvPr/>
            </p:nvSpPr>
            <p:spPr>
              <a:xfrm>
                <a:off x="2931624" y="4953158"/>
                <a:ext cx="1749774" cy="400110"/>
              </a:xfrm>
              <a:prstGeom prst="rect">
                <a:avLst/>
              </a:prstGeom>
              <a:noFill/>
            </p:spPr>
            <p:txBody>
              <a:bodyPr wrap="none" rtlCol="0">
                <a:spAutoFit/>
              </a:bodyPr>
              <a:lstStyle/>
              <a:p>
                <a:r>
                  <a:rPr lang="en-BE" sz="2000" dirty="0"/>
                  <a:t>output layer</a:t>
                </a:r>
              </a:p>
            </p:txBody>
          </p:sp>
          <p:sp>
            <p:nvSpPr>
              <p:cNvPr id="42" name="TextBox 41">
                <a:extLst>
                  <a:ext uri="{FF2B5EF4-FFF2-40B4-BE49-F238E27FC236}">
                    <a16:creationId xmlns:a16="http://schemas.microsoft.com/office/drawing/2014/main" id="{2ECFE960-FC10-E495-EBCF-A5364D6C7BED}"/>
                  </a:ext>
                </a:extLst>
              </p:cNvPr>
              <p:cNvSpPr txBox="1"/>
              <p:nvPr/>
            </p:nvSpPr>
            <p:spPr>
              <a:xfrm>
                <a:off x="1571252" y="1627732"/>
                <a:ext cx="1775422" cy="400110"/>
              </a:xfrm>
              <a:prstGeom prst="rect">
                <a:avLst/>
              </a:prstGeom>
              <a:noFill/>
            </p:spPr>
            <p:txBody>
              <a:bodyPr wrap="none" rtlCol="0">
                <a:spAutoFit/>
              </a:bodyPr>
              <a:lstStyle/>
              <a:p>
                <a:r>
                  <a:rPr lang="en-BE" sz="2000" dirty="0"/>
                  <a:t>hidden layer</a:t>
                </a:r>
              </a:p>
            </p:txBody>
          </p:sp>
        </p:grpSp>
      </p:grpSp>
    </p:spTree>
    <p:extLst>
      <p:ext uri="{BB962C8B-B14F-4D97-AF65-F5344CB8AC3E}">
        <p14:creationId xmlns:p14="http://schemas.microsoft.com/office/powerpoint/2010/main" val="2646023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Filtering </a:t>
            </a:r>
            <a:r>
              <a:rPr kumimoji="0" lang="en-US" sz="60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(by </a:t>
            </a:r>
            <a:r>
              <a:rPr kumimoji="0" lang="en-US" sz="6000" b="1" i="0" u="none" strike="noStrike" kern="1200" cap="none" spc="0" normalizeH="0" baseline="0" noProof="0" dirty="0">
                <a:ln>
                  <a:noFill/>
                </a:ln>
                <a:solidFill>
                  <a:srgbClr val="7030A0"/>
                </a:solidFill>
                <a:effectLst/>
                <a:uLnTx/>
                <a:uFillTx/>
                <a:latin typeface="Century Gothic" panose="020B0502020202020204" pitchFamily="34" charset="0"/>
                <a:ea typeface="+mj-ea"/>
                <a:cs typeface="+mj-cs"/>
              </a:rPr>
              <a:t>learned</a:t>
            </a:r>
            <a:r>
              <a:rPr kumimoji="0" lang="en-US" sz="60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convolutions) + </a:t>
            </a:r>
            <a:r>
              <a:rPr kumimoji="0" lang="en-US" sz="6000" b="1" i="0" u="none" strike="noStrike" kern="1200" cap="none" spc="0" normalizeH="0" baseline="0" noProof="0" dirty="0">
                <a:ln>
                  <a:noFill/>
                </a:ln>
                <a:solidFill>
                  <a:srgbClr val="7030A0"/>
                </a:solidFill>
                <a:effectLst/>
                <a:uLnTx/>
                <a:uFillTx/>
                <a:latin typeface="Century Gothic" panose="020B0502020202020204" pitchFamily="34" charset="0"/>
                <a:ea typeface="+mj-ea"/>
                <a:cs typeface="+mj-cs"/>
              </a:rPr>
              <a:t>task oriented</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p:txBody>
      </p:sp>
      <p:pic>
        <p:nvPicPr>
          <p:cNvPr id="5122" name="Picture 2" descr="Filtering - Free computer icons">
            <a:extLst>
              <a:ext uri="{FF2B5EF4-FFF2-40B4-BE49-F238E27FC236}">
                <a16:creationId xmlns:a16="http://schemas.microsoft.com/office/drawing/2014/main" id="{EA2135B9-C84F-A318-EB37-2B478AC69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395" y="2975849"/>
            <a:ext cx="3388605" cy="33886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rain - Free electronics icons">
            <a:extLst>
              <a:ext uri="{FF2B5EF4-FFF2-40B4-BE49-F238E27FC236}">
                <a16:creationId xmlns:a16="http://schemas.microsoft.com/office/drawing/2014/main" id="{38BDA877-737C-6693-CA7B-52DCC509C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697" y="2468615"/>
            <a:ext cx="2342002" cy="23420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lassification - Free maps and location icons">
            <a:extLst>
              <a:ext uri="{FF2B5EF4-FFF2-40B4-BE49-F238E27FC236}">
                <a16:creationId xmlns:a16="http://schemas.microsoft.com/office/drawing/2014/main" id="{19B0197F-D268-74F5-4B6D-4196BDCCF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002815" y="2975848"/>
            <a:ext cx="3388605" cy="338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803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2587-A6B8-6B1D-B1F3-D02C7BE52803}"/>
              </a:ext>
            </a:extLst>
          </p:cNvPr>
          <p:cNvSpPr>
            <a:spLocks noGrp="1"/>
          </p:cNvSpPr>
          <p:nvPr>
            <p:ph type="title"/>
          </p:nvPr>
        </p:nvSpPr>
        <p:spPr/>
        <p:txBody>
          <a:bodyPr/>
          <a:lstStyle/>
          <a:p>
            <a:r>
              <a:rPr lang="en-US"/>
              <a:t>Convolutional Neural Network (CNN)</a:t>
            </a:r>
          </a:p>
        </p:txBody>
      </p:sp>
      <p:sp>
        <p:nvSpPr>
          <p:cNvPr id="3" name="Slide Number Placeholder 2">
            <a:extLst>
              <a:ext uri="{FF2B5EF4-FFF2-40B4-BE49-F238E27FC236}">
                <a16:creationId xmlns:a16="http://schemas.microsoft.com/office/drawing/2014/main" id="{5CEB33E7-BAFE-41A7-7D9A-723AEF35B4F6}"/>
              </a:ext>
            </a:extLst>
          </p:cNvPr>
          <p:cNvSpPr>
            <a:spLocks noGrp="1"/>
          </p:cNvSpPr>
          <p:nvPr>
            <p:ph type="sldNum" sz="quarter" idx="25"/>
          </p:nvPr>
        </p:nvSpPr>
        <p:spPr/>
        <p:txBody>
          <a:bodyPr/>
          <a:lstStyle/>
          <a:p>
            <a:fld id="{8B70248A-FD0F-534C-919E-E8EB9B0FC062}" type="slidenum">
              <a:rPr lang="en-BE" smtClean="0"/>
              <a:pPr/>
              <a:t>41</a:t>
            </a:fld>
            <a:endParaRPr lang="en-BE"/>
          </a:p>
        </p:txBody>
      </p:sp>
      <p:sp>
        <p:nvSpPr>
          <p:cNvPr id="4" name="Text Placeholder 3">
            <a:extLst>
              <a:ext uri="{FF2B5EF4-FFF2-40B4-BE49-F238E27FC236}">
                <a16:creationId xmlns:a16="http://schemas.microsoft.com/office/drawing/2014/main" id="{3EFB5C5C-0D71-718E-0331-8758DB1A422F}"/>
              </a:ext>
            </a:extLst>
          </p:cNvPr>
          <p:cNvSpPr>
            <a:spLocks noGrp="1"/>
          </p:cNvSpPr>
          <p:nvPr>
            <p:ph type="body" sz="quarter" idx="31"/>
          </p:nvPr>
        </p:nvSpPr>
        <p:spPr/>
        <p:txBody>
          <a:bodyPr/>
          <a:lstStyle/>
          <a:p>
            <a:endParaRPr lang="en-US"/>
          </a:p>
        </p:txBody>
      </p:sp>
      <p:pic>
        <p:nvPicPr>
          <p:cNvPr id="5" name="Content Placeholder 6">
            <a:extLst>
              <a:ext uri="{FF2B5EF4-FFF2-40B4-BE49-F238E27FC236}">
                <a16:creationId xmlns:a16="http://schemas.microsoft.com/office/drawing/2014/main" id="{196303ED-F3FA-055C-8E72-AF4BC1177914}"/>
              </a:ext>
            </a:extLst>
          </p:cNvPr>
          <p:cNvPicPr>
            <a:picLocks noChangeAspect="1"/>
          </p:cNvPicPr>
          <p:nvPr/>
        </p:nvPicPr>
        <p:blipFill>
          <a:blip r:embed="rId2"/>
          <a:stretch>
            <a:fillRect/>
          </a:stretch>
        </p:blipFill>
        <p:spPr>
          <a:xfrm>
            <a:off x="119062" y="1771163"/>
            <a:ext cx="11953875" cy="4038600"/>
          </a:xfrm>
          <a:prstGeom prst="rect">
            <a:avLst/>
          </a:prstGeom>
        </p:spPr>
      </p:pic>
      <p:sp>
        <p:nvSpPr>
          <p:cNvPr id="6" name="TextBox 5">
            <a:extLst>
              <a:ext uri="{FF2B5EF4-FFF2-40B4-BE49-F238E27FC236}">
                <a16:creationId xmlns:a16="http://schemas.microsoft.com/office/drawing/2014/main" id="{36684A61-CACA-32C7-9BF7-3A19C08A6778}"/>
              </a:ext>
            </a:extLst>
          </p:cNvPr>
          <p:cNvSpPr txBox="1"/>
          <p:nvPr/>
        </p:nvSpPr>
        <p:spPr>
          <a:xfrm>
            <a:off x="2279576" y="4955222"/>
            <a:ext cx="693791" cy="584775"/>
          </a:xfrm>
          <a:prstGeom prst="rect">
            <a:avLst/>
          </a:prstGeom>
          <a:noFill/>
        </p:spPr>
        <p:txBody>
          <a:bodyPr wrap="square" rtlCol="0">
            <a:spAutoFit/>
          </a:bodyPr>
          <a:lstStyle/>
          <a:p>
            <a:r>
              <a:rPr lang="nl-BE" sz="3200" b="1">
                <a:solidFill>
                  <a:srgbClr val="FA6432"/>
                </a:solidFill>
              </a:rPr>
              <a:t>1.</a:t>
            </a:r>
            <a:endParaRPr lang="en-US" sz="3200" b="1">
              <a:solidFill>
                <a:srgbClr val="FA6432"/>
              </a:solidFill>
            </a:endParaRPr>
          </a:p>
        </p:txBody>
      </p:sp>
      <p:sp>
        <p:nvSpPr>
          <p:cNvPr id="7" name="TextBox 6">
            <a:extLst>
              <a:ext uri="{FF2B5EF4-FFF2-40B4-BE49-F238E27FC236}">
                <a16:creationId xmlns:a16="http://schemas.microsoft.com/office/drawing/2014/main" id="{86B68B6B-9C1F-866D-8F85-1A0D3DBDC7E9}"/>
              </a:ext>
            </a:extLst>
          </p:cNvPr>
          <p:cNvSpPr txBox="1"/>
          <p:nvPr/>
        </p:nvSpPr>
        <p:spPr>
          <a:xfrm>
            <a:off x="3925908" y="4955222"/>
            <a:ext cx="693791" cy="584775"/>
          </a:xfrm>
          <a:prstGeom prst="rect">
            <a:avLst/>
          </a:prstGeom>
          <a:noFill/>
        </p:spPr>
        <p:txBody>
          <a:bodyPr wrap="square" rtlCol="0">
            <a:spAutoFit/>
          </a:bodyPr>
          <a:lstStyle/>
          <a:p>
            <a:r>
              <a:rPr lang="nl-BE" sz="3200" b="1">
                <a:solidFill>
                  <a:srgbClr val="FA6432"/>
                </a:solidFill>
              </a:rPr>
              <a:t>2.</a:t>
            </a:r>
            <a:endParaRPr lang="en-US" sz="3200" b="1">
              <a:solidFill>
                <a:srgbClr val="FA6432"/>
              </a:solidFill>
            </a:endParaRPr>
          </a:p>
        </p:txBody>
      </p:sp>
      <p:sp>
        <p:nvSpPr>
          <p:cNvPr id="8" name="TextBox 7">
            <a:extLst>
              <a:ext uri="{FF2B5EF4-FFF2-40B4-BE49-F238E27FC236}">
                <a16:creationId xmlns:a16="http://schemas.microsoft.com/office/drawing/2014/main" id="{E74766BC-2D71-F2B9-FC01-71894C2D0734}"/>
              </a:ext>
            </a:extLst>
          </p:cNvPr>
          <p:cNvSpPr txBox="1"/>
          <p:nvPr/>
        </p:nvSpPr>
        <p:spPr>
          <a:xfrm>
            <a:off x="9201663" y="4955222"/>
            <a:ext cx="693791" cy="584775"/>
          </a:xfrm>
          <a:prstGeom prst="rect">
            <a:avLst/>
          </a:prstGeom>
          <a:noFill/>
        </p:spPr>
        <p:txBody>
          <a:bodyPr wrap="square" rtlCol="0">
            <a:spAutoFit/>
          </a:bodyPr>
          <a:lstStyle/>
          <a:p>
            <a:r>
              <a:rPr lang="nl-BE" sz="3200" b="1">
                <a:solidFill>
                  <a:srgbClr val="FA6432"/>
                </a:solidFill>
              </a:rPr>
              <a:t>3.</a:t>
            </a:r>
            <a:endParaRPr lang="en-US" sz="3200" b="1">
              <a:solidFill>
                <a:srgbClr val="FA6432"/>
              </a:solidFill>
            </a:endParaRPr>
          </a:p>
        </p:txBody>
      </p:sp>
      <p:pic>
        <p:nvPicPr>
          <p:cNvPr id="9" name="Picture 2" descr="Artificial Neuron Models">
            <a:extLst>
              <a:ext uri="{FF2B5EF4-FFF2-40B4-BE49-F238E27FC236}">
                <a16:creationId xmlns:a16="http://schemas.microsoft.com/office/drawing/2014/main" id="{0F5AC117-8D00-2EB5-9E49-0A6302A3ED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4878" y="5539997"/>
            <a:ext cx="1123185" cy="7995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54A8C4-2E2D-F2E4-3712-781BD0D91DD7}"/>
              </a:ext>
            </a:extLst>
          </p:cNvPr>
          <p:cNvSpPr/>
          <p:nvPr/>
        </p:nvSpPr>
        <p:spPr>
          <a:xfrm>
            <a:off x="1652530" y="1628775"/>
            <a:ext cx="1876504" cy="4924806"/>
          </a:xfrm>
          <a:prstGeom prst="rect">
            <a:avLst/>
          </a:prstGeom>
          <a:noFill/>
          <a:ln w="5715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830641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6B58-2E9E-2D50-86CD-603C892C66B3}"/>
              </a:ext>
            </a:extLst>
          </p:cNvPr>
          <p:cNvSpPr>
            <a:spLocks noGrp="1"/>
          </p:cNvSpPr>
          <p:nvPr>
            <p:ph type="title"/>
          </p:nvPr>
        </p:nvSpPr>
        <p:spPr/>
        <p:txBody>
          <a:bodyPr/>
          <a:lstStyle/>
          <a:p>
            <a:r>
              <a:rPr lang="en-US" dirty="0"/>
              <a:t>1. Convolution layers</a:t>
            </a:r>
            <a:br>
              <a:rPr lang="en-US" dirty="0"/>
            </a:br>
            <a:r>
              <a:rPr lang="en-US" sz="3200" dirty="0"/>
              <a:t>‘Adding Dimensions’</a:t>
            </a:r>
            <a:endParaRPr lang="en-US" dirty="0"/>
          </a:p>
        </p:txBody>
      </p:sp>
      <p:sp>
        <p:nvSpPr>
          <p:cNvPr id="3" name="Slide Number Placeholder 2">
            <a:extLst>
              <a:ext uri="{FF2B5EF4-FFF2-40B4-BE49-F238E27FC236}">
                <a16:creationId xmlns:a16="http://schemas.microsoft.com/office/drawing/2014/main" id="{24DC0919-7675-76C7-109F-89879BB51B8F}"/>
              </a:ext>
            </a:extLst>
          </p:cNvPr>
          <p:cNvSpPr>
            <a:spLocks noGrp="1"/>
          </p:cNvSpPr>
          <p:nvPr>
            <p:ph type="sldNum" sz="quarter" idx="25"/>
          </p:nvPr>
        </p:nvSpPr>
        <p:spPr/>
        <p:txBody>
          <a:bodyPr/>
          <a:lstStyle/>
          <a:p>
            <a:fld id="{8B70248A-FD0F-534C-919E-E8EB9B0FC062}" type="slidenum">
              <a:rPr lang="en-BE" smtClean="0"/>
              <a:pPr/>
              <a:t>42</a:t>
            </a:fld>
            <a:endParaRPr lang="en-BE"/>
          </a:p>
        </p:txBody>
      </p:sp>
      <p:sp>
        <p:nvSpPr>
          <p:cNvPr id="4" name="Text Placeholder 3">
            <a:extLst>
              <a:ext uri="{FF2B5EF4-FFF2-40B4-BE49-F238E27FC236}">
                <a16:creationId xmlns:a16="http://schemas.microsoft.com/office/drawing/2014/main" id="{0D929FF4-6E0E-0893-1C4E-25B7C72D38A8}"/>
              </a:ext>
            </a:extLst>
          </p:cNvPr>
          <p:cNvSpPr>
            <a:spLocks noGrp="1"/>
          </p:cNvSpPr>
          <p:nvPr>
            <p:ph type="body" sz="quarter" idx="31"/>
          </p:nvPr>
        </p:nvSpPr>
        <p:spPr/>
        <p:txBody>
          <a:bodyPr/>
          <a:lstStyle/>
          <a:p>
            <a:pPr marL="342900" indent="-342900">
              <a:buFont typeface="Wingdings" panose="05000000000000000000" pitchFamily="2" charset="2"/>
              <a:buChar char="î"/>
            </a:pPr>
            <a:r>
              <a:rPr lang="en-US" dirty="0">
                <a:latin typeface="+mj-lt"/>
              </a:rPr>
              <a:t>Pulls apart the image into different dimensions, like a filter (kernel)</a:t>
            </a:r>
          </a:p>
          <a:p>
            <a:endParaRPr lang="en-US" dirty="0">
              <a:latin typeface="+mj-lt"/>
            </a:endParaRPr>
          </a:p>
          <a:p>
            <a:pPr marL="342900" indent="-342900">
              <a:buFont typeface="Wingdings" panose="05000000000000000000" pitchFamily="2" charset="2"/>
              <a:buChar char="î"/>
            </a:pPr>
            <a:r>
              <a:rPr lang="en-US" dirty="0">
                <a:latin typeface="+mj-lt"/>
              </a:rPr>
              <a:t>Image of ‘n’ layers </a:t>
            </a:r>
            <a:r>
              <a:rPr lang="en-US" dirty="0">
                <a:latin typeface="+mj-lt"/>
                <a:sym typeface="Wingdings" panose="05000000000000000000" pitchFamily="2" charset="2"/>
              </a:rPr>
              <a:t> kernel is ‘n’ layers, so it operates on all channels at once</a:t>
            </a:r>
          </a:p>
          <a:p>
            <a:pPr marL="342900" indent="-342900">
              <a:buFont typeface="Wingdings" panose="05000000000000000000" pitchFamily="2" charset="2"/>
              <a:buChar char="î"/>
            </a:pPr>
            <a:r>
              <a:rPr lang="en-US" dirty="0">
                <a:latin typeface="+mj-lt"/>
                <a:sym typeface="Wingdings" panose="05000000000000000000" pitchFamily="2" charset="2"/>
              </a:rPr>
              <a:t>Applying ‘m’ different kernels to 1 image  ‘m’ new feature maps, that combine into a new ‘image’ of ‘m’ channels (‘m’ dimensions)</a:t>
            </a:r>
            <a:endParaRPr lang="en-US" dirty="0">
              <a:latin typeface="+mj-lt"/>
            </a:endParaRPr>
          </a:p>
        </p:txBody>
      </p:sp>
      <p:pic>
        <p:nvPicPr>
          <p:cNvPr id="5" name="Picture 4">
            <a:extLst>
              <a:ext uri="{FF2B5EF4-FFF2-40B4-BE49-F238E27FC236}">
                <a16:creationId xmlns:a16="http://schemas.microsoft.com/office/drawing/2014/main" id="{59585116-2F66-CF9B-6002-11FB18FE3500}"/>
              </a:ext>
            </a:extLst>
          </p:cNvPr>
          <p:cNvPicPr>
            <a:picLocks noChangeAspect="1"/>
          </p:cNvPicPr>
          <p:nvPr/>
        </p:nvPicPr>
        <p:blipFill>
          <a:blip r:embed="rId2"/>
          <a:stretch>
            <a:fillRect/>
          </a:stretch>
        </p:blipFill>
        <p:spPr>
          <a:xfrm>
            <a:off x="5620911" y="3845824"/>
            <a:ext cx="4938288" cy="3012176"/>
          </a:xfrm>
          <a:prstGeom prst="rect">
            <a:avLst/>
          </a:prstGeom>
        </p:spPr>
      </p:pic>
      <p:pic>
        <p:nvPicPr>
          <p:cNvPr id="6" name="Picture 4" descr="Flux Capacitor Exploded Diagram by trekmodeler on DeviantArt">
            <a:extLst>
              <a:ext uri="{FF2B5EF4-FFF2-40B4-BE49-F238E27FC236}">
                <a16:creationId xmlns:a16="http://schemas.microsoft.com/office/drawing/2014/main" id="{9FACC646-610F-6E86-3F3C-822619A107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2801" y="3921307"/>
            <a:ext cx="3347809" cy="292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926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86067-281A-B067-74F0-3B94133306C5}"/>
              </a:ext>
            </a:extLst>
          </p:cNvPr>
          <p:cNvSpPr>
            <a:spLocks noGrp="1"/>
          </p:cNvSpPr>
          <p:nvPr>
            <p:ph type="title"/>
          </p:nvPr>
        </p:nvSpPr>
        <p:spPr/>
        <p:txBody>
          <a:bodyPr/>
          <a:lstStyle/>
          <a:p>
            <a:r>
              <a:rPr lang="en-US" dirty="0"/>
              <a:t>1. Convolution layers</a:t>
            </a:r>
            <a:br>
              <a:rPr lang="en-US" dirty="0"/>
            </a:br>
            <a:r>
              <a:rPr lang="en-US" sz="3600" dirty="0"/>
              <a:t>Receptive Field (aggregations)</a:t>
            </a:r>
            <a:endParaRPr lang="en-US" dirty="0"/>
          </a:p>
        </p:txBody>
      </p:sp>
      <p:sp>
        <p:nvSpPr>
          <p:cNvPr id="3" name="Slide Number Placeholder 2">
            <a:extLst>
              <a:ext uri="{FF2B5EF4-FFF2-40B4-BE49-F238E27FC236}">
                <a16:creationId xmlns:a16="http://schemas.microsoft.com/office/drawing/2014/main" id="{3946F0DD-0DDF-BCDA-C11E-72C7B7ED77F9}"/>
              </a:ext>
            </a:extLst>
          </p:cNvPr>
          <p:cNvSpPr>
            <a:spLocks noGrp="1"/>
          </p:cNvSpPr>
          <p:nvPr>
            <p:ph type="sldNum" sz="quarter" idx="25"/>
          </p:nvPr>
        </p:nvSpPr>
        <p:spPr/>
        <p:txBody>
          <a:bodyPr/>
          <a:lstStyle/>
          <a:p>
            <a:fld id="{8B70248A-FD0F-534C-919E-E8EB9B0FC062}" type="slidenum">
              <a:rPr lang="en-BE" smtClean="0"/>
              <a:pPr/>
              <a:t>43</a:t>
            </a:fld>
            <a:endParaRPr lang="en-BE"/>
          </a:p>
        </p:txBody>
      </p:sp>
      <p:sp>
        <p:nvSpPr>
          <p:cNvPr id="4" name="Text Placeholder 3">
            <a:extLst>
              <a:ext uri="{FF2B5EF4-FFF2-40B4-BE49-F238E27FC236}">
                <a16:creationId xmlns:a16="http://schemas.microsoft.com/office/drawing/2014/main" id="{16DE4CE3-ED57-8940-F42F-00B812FD8DF0}"/>
              </a:ext>
            </a:extLst>
          </p:cNvPr>
          <p:cNvSpPr>
            <a:spLocks noGrp="1"/>
          </p:cNvSpPr>
          <p:nvPr>
            <p:ph type="body" sz="quarter" idx="31"/>
          </p:nvPr>
        </p:nvSpPr>
        <p:spPr>
          <a:xfrm>
            <a:off x="515936" y="1628775"/>
            <a:ext cx="11371264" cy="5116899"/>
          </a:xfrm>
        </p:spPr>
        <p:txBody>
          <a:bodyPr/>
          <a:lstStyle/>
          <a:p>
            <a:r>
              <a:rPr lang="en-US" dirty="0">
                <a:latin typeface="+mj-lt"/>
              </a:rPr>
              <a:t>Receptive field starts </a:t>
            </a:r>
            <a:r>
              <a:rPr lang="en-US" b="1" dirty="0">
                <a:latin typeface="+mj-lt"/>
              </a:rPr>
              <a:t>locally</a:t>
            </a:r>
            <a:r>
              <a:rPr lang="en-US" dirty="0">
                <a:latin typeface="+mj-lt"/>
              </a:rPr>
              <a:t>, but aggregates to more </a:t>
            </a:r>
            <a:r>
              <a:rPr lang="en-US" b="1" dirty="0">
                <a:latin typeface="+mj-lt"/>
              </a:rPr>
              <a:t>global</a:t>
            </a:r>
            <a:r>
              <a:rPr lang="en-US" dirty="0">
                <a:latin typeface="+mj-lt"/>
              </a:rPr>
              <a:t> views (also with pooling techniques)</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r>
              <a:rPr lang="en-US" dirty="0">
                <a:latin typeface="+mj-lt"/>
              </a:rPr>
              <a:t>				       Local view				  Global view</a:t>
            </a:r>
          </a:p>
          <a:p>
            <a:endParaRPr lang="en-US" dirty="0">
              <a:latin typeface="+mj-lt"/>
            </a:endParaRPr>
          </a:p>
        </p:txBody>
      </p:sp>
      <p:pic>
        <p:nvPicPr>
          <p:cNvPr id="1026" name="Picture 2" descr="A guide to receptive field arithmetic for Convolutional Neural Networks |  by Dang Ha The Hien | ML Review">
            <a:extLst>
              <a:ext uri="{FF2B5EF4-FFF2-40B4-BE49-F238E27FC236}">
                <a16:creationId xmlns:a16="http://schemas.microsoft.com/office/drawing/2014/main" id="{7A57373F-52D3-1131-BAAF-8F70E02072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0" y="2404191"/>
            <a:ext cx="4406747" cy="450222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6">
            <a:extLst>
              <a:ext uri="{FF2B5EF4-FFF2-40B4-BE49-F238E27FC236}">
                <a16:creationId xmlns:a16="http://schemas.microsoft.com/office/drawing/2014/main" id="{B368B18B-D798-6A26-A214-4D7FC009D7F1}"/>
              </a:ext>
            </a:extLst>
          </p:cNvPr>
          <p:cNvPicPr>
            <a:picLocks noChangeAspect="1"/>
          </p:cNvPicPr>
          <p:nvPr/>
        </p:nvPicPr>
        <p:blipFill>
          <a:blip r:embed="rId3"/>
          <a:stretch>
            <a:fillRect/>
          </a:stretch>
        </p:blipFill>
        <p:spPr>
          <a:xfrm>
            <a:off x="4594033" y="2562525"/>
            <a:ext cx="7520847" cy="3314974"/>
          </a:xfrm>
          <a:prstGeom prst="rect">
            <a:avLst/>
          </a:prstGeom>
        </p:spPr>
      </p:pic>
    </p:spTree>
    <p:extLst>
      <p:ext uri="{BB962C8B-B14F-4D97-AF65-F5344CB8AC3E}">
        <p14:creationId xmlns:p14="http://schemas.microsoft.com/office/powerpoint/2010/main" val="3375880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2587-A6B8-6B1D-B1F3-D02C7BE52803}"/>
              </a:ext>
            </a:extLst>
          </p:cNvPr>
          <p:cNvSpPr>
            <a:spLocks noGrp="1"/>
          </p:cNvSpPr>
          <p:nvPr>
            <p:ph type="title"/>
          </p:nvPr>
        </p:nvSpPr>
        <p:spPr/>
        <p:txBody>
          <a:bodyPr/>
          <a:lstStyle/>
          <a:p>
            <a:r>
              <a:rPr lang="en-US"/>
              <a:t>Convolutional Neural Network (CNN)</a:t>
            </a:r>
          </a:p>
        </p:txBody>
      </p:sp>
      <p:sp>
        <p:nvSpPr>
          <p:cNvPr id="3" name="Slide Number Placeholder 2">
            <a:extLst>
              <a:ext uri="{FF2B5EF4-FFF2-40B4-BE49-F238E27FC236}">
                <a16:creationId xmlns:a16="http://schemas.microsoft.com/office/drawing/2014/main" id="{5CEB33E7-BAFE-41A7-7D9A-723AEF35B4F6}"/>
              </a:ext>
            </a:extLst>
          </p:cNvPr>
          <p:cNvSpPr>
            <a:spLocks noGrp="1"/>
          </p:cNvSpPr>
          <p:nvPr>
            <p:ph type="sldNum" sz="quarter" idx="25"/>
          </p:nvPr>
        </p:nvSpPr>
        <p:spPr/>
        <p:txBody>
          <a:bodyPr/>
          <a:lstStyle/>
          <a:p>
            <a:fld id="{8B70248A-FD0F-534C-919E-E8EB9B0FC062}" type="slidenum">
              <a:rPr lang="en-BE" smtClean="0"/>
              <a:pPr/>
              <a:t>44</a:t>
            </a:fld>
            <a:endParaRPr lang="en-BE"/>
          </a:p>
        </p:txBody>
      </p:sp>
      <p:sp>
        <p:nvSpPr>
          <p:cNvPr id="4" name="Text Placeholder 3">
            <a:extLst>
              <a:ext uri="{FF2B5EF4-FFF2-40B4-BE49-F238E27FC236}">
                <a16:creationId xmlns:a16="http://schemas.microsoft.com/office/drawing/2014/main" id="{3EFB5C5C-0D71-718E-0331-8758DB1A422F}"/>
              </a:ext>
            </a:extLst>
          </p:cNvPr>
          <p:cNvSpPr>
            <a:spLocks noGrp="1"/>
          </p:cNvSpPr>
          <p:nvPr>
            <p:ph type="body" sz="quarter" idx="31"/>
          </p:nvPr>
        </p:nvSpPr>
        <p:spPr/>
        <p:txBody>
          <a:bodyPr/>
          <a:lstStyle/>
          <a:p>
            <a:endParaRPr lang="en-US"/>
          </a:p>
        </p:txBody>
      </p:sp>
      <p:pic>
        <p:nvPicPr>
          <p:cNvPr id="5" name="Content Placeholder 6">
            <a:extLst>
              <a:ext uri="{FF2B5EF4-FFF2-40B4-BE49-F238E27FC236}">
                <a16:creationId xmlns:a16="http://schemas.microsoft.com/office/drawing/2014/main" id="{196303ED-F3FA-055C-8E72-AF4BC1177914}"/>
              </a:ext>
            </a:extLst>
          </p:cNvPr>
          <p:cNvPicPr>
            <a:picLocks noChangeAspect="1"/>
          </p:cNvPicPr>
          <p:nvPr/>
        </p:nvPicPr>
        <p:blipFill>
          <a:blip r:embed="rId2"/>
          <a:stretch>
            <a:fillRect/>
          </a:stretch>
        </p:blipFill>
        <p:spPr>
          <a:xfrm>
            <a:off x="119062" y="1771163"/>
            <a:ext cx="11953875" cy="4038600"/>
          </a:xfrm>
          <a:prstGeom prst="rect">
            <a:avLst/>
          </a:prstGeom>
        </p:spPr>
      </p:pic>
      <p:sp>
        <p:nvSpPr>
          <p:cNvPr id="6" name="TextBox 5">
            <a:extLst>
              <a:ext uri="{FF2B5EF4-FFF2-40B4-BE49-F238E27FC236}">
                <a16:creationId xmlns:a16="http://schemas.microsoft.com/office/drawing/2014/main" id="{36684A61-CACA-32C7-9BF7-3A19C08A6778}"/>
              </a:ext>
            </a:extLst>
          </p:cNvPr>
          <p:cNvSpPr txBox="1"/>
          <p:nvPr/>
        </p:nvSpPr>
        <p:spPr>
          <a:xfrm>
            <a:off x="2279576" y="4955222"/>
            <a:ext cx="693791" cy="584775"/>
          </a:xfrm>
          <a:prstGeom prst="rect">
            <a:avLst/>
          </a:prstGeom>
          <a:noFill/>
        </p:spPr>
        <p:txBody>
          <a:bodyPr wrap="square" rtlCol="0">
            <a:spAutoFit/>
          </a:bodyPr>
          <a:lstStyle/>
          <a:p>
            <a:r>
              <a:rPr lang="nl-BE" sz="3200" b="1">
                <a:solidFill>
                  <a:srgbClr val="FA6432"/>
                </a:solidFill>
              </a:rPr>
              <a:t>1.</a:t>
            </a:r>
            <a:endParaRPr lang="en-US" sz="3200" b="1">
              <a:solidFill>
                <a:srgbClr val="FA6432"/>
              </a:solidFill>
            </a:endParaRPr>
          </a:p>
        </p:txBody>
      </p:sp>
      <p:sp>
        <p:nvSpPr>
          <p:cNvPr id="7" name="TextBox 6">
            <a:extLst>
              <a:ext uri="{FF2B5EF4-FFF2-40B4-BE49-F238E27FC236}">
                <a16:creationId xmlns:a16="http://schemas.microsoft.com/office/drawing/2014/main" id="{86B68B6B-9C1F-866D-8F85-1A0D3DBDC7E9}"/>
              </a:ext>
            </a:extLst>
          </p:cNvPr>
          <p:cNvSpPr txBox="1"/>
          <p:nvPr/>
        </p:nvSpPr>
        <p:spPr>
          <a:xfrm>
            <a:off x="3925908" y="4955222"/>
            <a:ext cx="693791" cy="584775"/>
          </a:xfrm>
          <a:prstGeom prst="rect">
            <a:avLst/>
          </a:prstGeom>
          <a:noFill/>
        </p:spPr>
        <p:txBody>
          <a:bodyPr wrap="square" rtlCol="0">
            <a:spAutoFit/>
          </a:bodyPr>
          <a:lstStyle/>
          <a:p>
            <a:r>
              <a:rPr lang="nl-BE" sz="3200" b="1">
                <a:solidFill>
                  <a:srgbClr val="FA6432"/>
                </a:solidFill>
              </a:rPr>
              <a:t>2.</a:t>
            </a:r>
            <a:endParaRPr lang="en-US" sz="3200" b="1">
              <a:solidFill>
                <a:srgbClr val="FA6432"/>
              </a:solidFill>
            </a:endParaRPr>
          </a:p>
        </p:txBody>
      </p:sp>
      <p:sp>
        <p:nvSpPr>
          <p:cNvPr id="8" name="TextBox 7">
            <a:extLst>
              <a:ext uri="{FF2B5EF4-FFF2-40B4-BE49-F238E27FC236}">
                <a16:creationId xmlns:a16="http://schemas.microsoft.com/office/drawing/2014/main" id="{E74766BC-2D71-F2B9-FC01-71894C2D0734}"/>
              </a:ext>
            </a:extLst>
          </p:cNvPr>
          <p:cNvSpPr txBox="1"/>
          <p:nvPr/>
        </p:nvSpPr>
        <p:spPr>
          <a:xfrm>
            <a:off x="9201663" y="4955222"/>
            <a:ext cx="693791" cy="584775"/>
          </a:xfrm>
          <a:prstGeom prst="rect">
            <a:avLst/>
          </a:prstGeom>
          <a:noFill/>
        </p:spPr>
        <p:txBody>
          <a:bodyPr wrap="square" rtlCol="0">
            <a:spAutoFit/>
          </a:bodyPr>
          <a:lstStyle/>
          <a:p>
            <a:r>
              <a:rPr lang="nl-BE" sz="3200" b="1">
                <a:solidFill>
                  <a:srgbClr val="FA6432"/>
                </a:solidFill>
              </a:rPr>
              <a:t>3.</a:t>
            </a:r>
            <a:endParaRPr lang="en-US" sz="3200" b="1">
              <a:solidFill>
                <a:srgbClr val="FA6432"/>
              </a:solidFill>
            </a:endParaRPr>
          </a:p>
        </p:txBody>
      </p:sp>
      <p:pic>
        <p:nvPicPr>
          <p:cNvPr id="9" name="Picture 2" descr="Artificial Neuron Models">
            <a:extLst>
              <a:ext uri="{FF2B5EF4-FFF2-40B4-BE49-F238E27FC236}">
                <a16:creationId xmlns:a16="http://schemas.microsoft.com/office/drawing/2014/main" id="{0F5AC117-8D00-2EB5-9E49-0A6302A3ED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4878" y="5539997"/>
            <a:ext cx="1123185" cy="7995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54A8C4-2E2D-F2E4-3712-781BD0D91DD7}"/>
              </a:ext>
            </a:extLst>
          </p:cNvPr>
          <p:cNvSpPr/>
          <p:nvPr/>
        </p:nvSpPr>
        <p:spPr>
          <a:xfrm>
            <a:off x="3566539" y="1628776"/>
            <a:ext cx="5238249" cy="4839900"/>
          </a:xfrm>
          <a:prstGeom prst="rect">
            <a:avLst/>
          </a:prstGeom>
          <a:noFill/>
          <a:ln w="5715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794592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A1D5-365E-E05C-31B1-7DA711A8C7E1}"/>
              </a:ext>
            </a:extLst>
          </p:cNvPr>
          <p:cNvSpPr>
            <a:spLocks noGrp="1"/>
          </p:cNvSpPr>
          <p:nvPr>
            <p:ph type="title"/>
          </p:nvPr>
        </p:nvSpPr>
        <p:spPr/>
        <p:txBody>
          <a:bodyPr/>
          <a:lstStyle/>
          <a:p>
            <a:r>
              <a:rPr lang="nl-BE" dirty="0"/>
              <a:t>2. Pooling </a:t>
            </a:r>
            <a:r>
              <a:rPr lang="nl-BE" dirty="0" err="1"/>
              <a:t>layers</a:t>
            </a:r>
            <a:br>
              <a:rPr lang="nl-BE" dirty="0"/>
            </a:br>
            <a:r>
              <a:rPr lang="nl-BE" sz="3200" dirty="0" err="1"/>
              <a:t>Reduce</a:t>
            </a:r>
            <a:r>
              <a:rPr lang="nl-BE" sz="3200" dirty="0"/>
              <a:t> in </a:t>
            </a:r>
            <a:r>
              <a:rPr lang="nl-BE" sz="3200" dirty="0" err="1"/>
              <a:t>size</a:t>
            </a:r>
            <a:r>
              <a:rPr lang="nl-BE" sz="3200" dirty="0"/>
              <a:t>, </a:t>
            </a:r>
            <a:r>
              <a:rPr lang="nl-BE" sz="3200" dirty="0" err="1"/>
              <a:t>aggregate</a:t>
            </a:r>
            <a:r>
              <a:rPr lang="nl-BE" sz="3200" dirty="0"/>
              <a:t>, </a:t>
            </a:r>
            <a:r>
              <a:rPr lang="nl-BE" sz="3200" dirty="0" err="1"/>
              <a:t>subsample</a:t>
            </a:r>
            <a:endParaRPr lang="nl-BE" dirty="0"/>
          </a:p>
        </p:txBody>
      </p:sp>
      <p:sp>
        <p:nvSpPr>
          <p:cNvPr id="3" name="Slide Number Placeholder 2">
            <a:extLst>
              <a:ext uri="{FF2B5EF4-FFF2-40B4-BE49-F238E27FC236}">
                <a16:creationId xmlns:a16="http://schemas.microsoft.com/office/drawing/2014/main" id="{56A8C8C7-B8C9-E5D6-53AA-43E29F0378F1}"/>
              </a:ext>
            </a:extLst>
          </p:cNvPr>
          <p:cNvSpPr>
            <a:spLocks noGrp="1"/>
          </p:cNvSpPr>
          <p:nvPr>
            <p:ph type="sldNum" sz="quarter" idx="25"/>
          </p:nvPr>
        </p:nvSpPr>
        <p:spPr/>
        <p:txBody>
          <a:bodyPr/>
          <a:lstStyle/>
          <a:p>
            <a:fld id="{8B70248A-FD0F-534C-919E-E8EB9B0FC062}" type="slidenum">
              <a:rPr lang="en-BE" smtClean="0"/>
              <a:pPr/>
              <a:t>45</a:t>
            </a:fld>
            <a:endParaRPr lang="en-BE"/>
          </a:p>
        </p:txBody>
      </p:sp>
      <p:sp>
        <p:nvSpPr>
          <p:cNvPr id="4" name="Text Placeholder 3">
            <a:extLst>
              <a:ext uri="{FF2B5EF4-FFF2-40B4-BE49-F238E27FC236}">
                <a16:creationId xmlns:a16="http://schemas.microsoft.com/office/drawing/2014/main" id="{DC67A09B-296F-7FE4-F3E4-14F0C554ED05}"/>
              </a:ext>
            </a:extLst>
          </p:cNvPr>
          <p:cNvSpPr>
            <a:spLocks noGrp="1"/>
          </p:cNvSpPr>
          <p:nvPr>
            <p:ph type="body" sz="quarter" idx="31"/>
          </p:nvPr>
        </p:nvSpPr>
        <p:spPr/>
        <p:txBody>
          <a:bodyPr/>
          <a:lstStyle/>
          <a:p>
            <a:r>
              <a:rPr lang="nl-BE" dirty="0">
                <a:latin typeface="+mj-lt"/>
              </a:rPr>
              <a:t>Pooling </a:t>
            </a:r>
            <a:r>
              <a:rPr lang="nl-BE" dirty="0" err="1">
                <a:latin typeface="+mj-lt"/>
              </a:rPr>
              <a:t>reduces</a:t>
            </a:r>
            <a:r>
              <a:rPr lang="nl-BE" dirty="0">
                <a:latin typeface="+mj-lt"/>
              </a:rPr>
              <a:t> </a:t>
            </a:r>
            <a:r>
              <a:rPr lang="nl-BE" dirty="0" err="1">
                <a:latin typeface="+mj-lt"/>
              </a:rPr>
              <a:t>the</a:t>
            </a:r>
            <a:r>
              <a:rPr lang="nl-BE" dirty="0">
                <a:latin typeface="+mj-lt"/>
              </a:rPr>
              <a:t> </a:t>
            </a:r>
            <a:r>
              <a:rPr lang="nl-BE" dirty="0" err="1">
                <a:latin typeface="+mj-lt"/>
              </a:rPr>
              <a:t>size</a:t>
            </a:r>
            <a:r>
              <a:rPr lang="nl-BE" dirty="0">
                <a:latin typeface="+mj-lt"/>
              </a:rPr>
              <a:t> of </a:t>
            </a:r>
            <a:r>
              <a:rPr lang="nl-BE" dirty="0" err="1">
                <a:latin typeface="+mj-lt"/>
              </a:rPr>
              <a:t>the</a:t>
            </a:r>
            <a:r>
              <a:rPr lang="nl-BE" dirty="0">
                <a:latin typeface="+mj-lt"/>
              </a:rPr>
              <a:t> image </a:t>
            </a:r>
            <a:r>
              <a:rPr lang="nl-BE" sz="2000" dirty="0">
                <a:latin typeface="+mj-lt"/>
              </a:rPr>
              <a:t>(</a:t>
            </a:r>
            <a:r>
              <a:rPr lang="nl-BE" sz="2000" dirty="0" err="1">
                <a:latin typeface="+mj-lt"/>
              </a:rPr>
              <a:t>not</a:t>
            </a:r>
            <a:r>
              <a:rPr lang="nl-BE" sz="2000" dirty="0">
                <a:latin typeface="+mj-lt"/>
              </a:rPr>
              <a:t> </a:t>
            </a:r>
            <a:r>
              <a:rPr lang="nl-BE" sz="2000" dirty="0" err="1">
                <a:latin typeface="+mj-lt"/>
              </a:rPr>
              <a:t>the</a:t>
            </a:r>
            <a:r>
              <a:rPr lang="nl-BE" sz="2000" dirty="0">
                <a:latin typeface="+mj-lt"/>
              </a:rPr>
              <a:t> </a:t>
            </a:r>
            <a:r>
              <a:rPr lang="nl-BE" sz="2000" dirty="0" err="1">
                <a:latin typeface="+mj-lt"/>
              </a:rPr>
              <a:t>number</a:t>
            </a:r>
            <a:r>
              <a:rPr lang="nl-BE" sz="2000" dirty="0">
                <a:latin typeface="+mj-lt"/>
              </a:rPr>
              <a:t> of </a:t>
            </a:r>
            <a:r>
              <a:rPr lang="nl-BE" sz="2000" dirty="0" err="1">
                <a:latin typeface="+mj-lt"/>
              </a:rPr>
              <a:t>channels</a:t>
            </a:r>
            <a:r>
              <a:rPr lang="nl-BE" sz="2000" dirty="0">
                <a:latin typeface="+mj-lt"/>
              </a:rPr>
              <a:t>, but </a:t>
            </a:r>
            <a:r>
              <a:rPr lang="nl-BE" sz="2000" dirty="0" err="1">
                <a:latin typeface="+mj-lt"/>
              </a:rPr>
              <a:t>the</a:t>
            </a:r>
            <a:r>
              <a:rPr lang="nl-BE" sz="2000" dirty="0">
                <a:latin typeface="+mj-lt"/>
              </a:rPr>
              <a:t> </a:t>
            </a:r>
            <a:r>
              <a:rPr lang="nl-BE" sz="2000" dirty="0" err="1">
                <a:latin typeface="+mj-lt"/>
              </a:rPr>
              <a:t>size</a:t>
            </a:r>
            <a:r>
              <a:rPr lang="nl-BE" sz="2000" dirty="0">
                <a:latin typeface="+mj-lt"/>
              </a:rPr>
              <a:t>)</a:t>
            </a:r>
          </a:p>
          <a:p>
            <a:pPr marL="342900" indent="-342900">
              <a:buFont typeface="Wingdings" panose="05000000000000000000" pitchFamily="2" charset="2"/>
              <a:buChar char="î"/>
            </a:pPr>
            <a:endParaRPr lang="nl-BE" dirty="0">
              <a:latin typeface="+mj-lt"/>
            </a:endParaRPr>
          </a:p>
          <a:p>
            <a:pPr marL="342900" indent="-342900">
              <a:buFont typeface="Wingdings" panose="05000000000000000000" pitchFamily="2" charset="2"/>
              <a:buChar char="î"/>
            </a:pPr>
            <a:r>
              <a:rPr lang="nl-BE" dirty="0">
                <a:latin typeface="+mj-lt"/>
              </a:rPr>
              <a:t>Zoom in on important </a:t>
            </a:r>
            <a:r>
              <a:rPr lang="nl-BE" dirty="0" err="1">
                <a:latin typeface="+mj-lt"/>
              </a:rPr>
              <a:t>parts</a:t>
            </a:r>
            <a:endParaRPr lang="nl-BE" dirty="0">
              <a:latin typeface="+mj-lt"/>
            </a:endParaRPr>
          </a:p>
          <a:p>
            <a:pPr marL="342900" indent="-342900">
              <a:buFont typeface="Wingdings" panose="05000000000000000000" pitchFamily="2" charset="2"/>
              <a:buChar char="î"/>
            </a:pPr>
            <a:r>
              <a:rPr lang="nl-BE" dirty="0" err="1">
                <a:latin typeface="+mj-lt"/>
              </a:rPr>
              <a:t>Less</a:t>
            </a:r>
            <a:r>
              <a:rPr lang="nl-BE" dirty="0">
                <a:latin typeface="+mj-lt"/>
              </a:rPr>
              <a:t> parameters </a:t>
            </a:r>
            <a:r>
              <a:rPr lang="nl-BE" dirty="0" err="1">
                <a:latin typeface="+mj-lt"/>
              </a:rPr>
              <a:t>to</a:t>
            </a:r>
            <a:r>
              <a:rPr lang="nl-BE" dirty="0">
                <a:latin typeface="+mj-lt"/>
              </a:rPr>
              <a:t> keep track of, </a:t>
            </a:r>
            <a:r>
              <a:rPr lang="nl-BE" dirty="0" err="1">
                <a:latin typeface="+mj-lt"/>
              </a:rPr>
              <a:t>and</a:t>
            </a:r>
            <a:r>
              <a:rPr lang="nl-BE" dirty="0">
                <a:latin typeface="+mj-lt"/>
              </a:rPr>
              <a:t> </a:t>
            </a:r>
            <a:r>
              <a:rPr lang="nl-BE" dirty="0" err="1">
                <a:latin typeface="+mj-lt"/>
              </a:rPr>
              <a:t>calculate</a:t>
            </a:r>
            <a:r>
              <a:rPr lang="nl-BE" dirty="0">
                <a:latin typeface="+mj-lt"/>
              </a:rPr>
              <a:t> </a:t>
            </a:r>
            <a:r>
              <a:rPr lang="nl-BE" dirty="0" err="1">
                <a:latin typeface="+mj-lt"/>
              </a:rPr>
              <a:t>with</a:t>
            </a:r>
            <a:endParaRPr lang="nl-BE" dirty="0">
              <a:latin typeface="+mj-lt"/>
            </a:endParaRPr>
          </a:p>
        </p:txBody>
      </p:sp>
      <p:pic>
        <p:nvPicPr>
          <p:cNvPr id="5" name="Picture 4">
            <a:extLst>
              <a:ext uri="{FF2B5EF4-FFF2-40B4-BE49-F238E27FC236}">
                <a16:creationId xmlns:a16="http://schemas.microsoft.com/office/drawing/2014/main" id="{DBB3ADE3-5B6E-45A1-460C-FCECBA9DA862}"/>
              </a:ext>
            </a:extLst>
          </p:cNvPr>
          <p:cNvPicPr>
            <a:picLocks noChangeAspect="1"/>
          </p:cNvPicPr>
          <p:nvPr/>
        </p:nvPicPr>
        <p:blipFill>
          <a:blip r:embed="rId2"/>
          <a:stretch>
            <a:fillRect/>
          </a:stretch>
        </p:blipFill>
        <p:spPr>
          <a:xfrm>
            <a:off x="1566861" y="3642634"/>
            <a:ext cx="9058275" cy="1990725"/>
          </a:xfrm>
          <a:prstGeom prst="rect">
            <a:avLst/>
          </a:prstGeom>
        </p:spPr>
      </p:pic>
    </p:spTree>
    <p:extLst>
      <p:ext uri="{BB962C8B-B14F-4D97-AF65-F5344CB8AC3E}">
        <p14:creationId xmlns:p14="http://schemas.microsoft.com/office/powerpoint/2010/main" val="97833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223C-B5EE-7A92-BD64-B3E2A4379B1F}"/>
              </a:ext>
            </a:extLst>
          </p:cNvPr>
          <p:cNvSpPr>
            <a:spLocks noGrp="1"/>
          </p:cNvSpPr>
          <p:nvPr>
            <p:ph type="title"/>
          </p:nvPr>
        </p:nvSpPr>
        <p:spPr>
          <a:xfrm>
            <a:off x="515937" y="128147"/>
            <a:ext cx="11160125" cy="1116012"/>
          </a:xfrm>
        </p:spPr>
        <p:txBody>
          <a:bodyPr/>
          <a:lstStyle/>
          <a:p>
            <a:r>
              <a:rPr lang="nl-BE" dirty="0"/>
              <a:t>2. Pooling </a:t>
            </a:r>
            <a:r>
              <a:rPr lang="nl-BE" dirty="0" err="1"/>
              <a:t>layers</a:t>
            </a:r>
            <a:br>
              <a:rPr lang="nl-BE" dirty="0"/>
            </a:br>
            <a:r>
              <a:rPr lang="nl-BE" sz="3600" dirty="0"/>
              <a:t>Max Pooling </a:t>
            </a:r>
            <a:r>
              <a:rPr lang="nl-BE" sz="3600" dirty="0" err="1"/>
              <a:t>vs</a:t>
            </a:r>
            <a:r>
              <a:rPr lang="nl-BE" sz="3600" dirty="0"/>
              <a:t> </a:t>
            </a:r>
            <a:r>
              <a:rPr lang="nl-BE" sz="3600" dirty="0" err="1"/>
              <a:t>Average</a:t>
            </a:r>
            <a:r>
              <a:rPr lang="nl-BE" sz="3600" dirty="0"/>
              <a:t> Pooling</a:t>
            </a:r>
            <a:endParaRPr lang="nl-BE" dirty="0"/>
          </a:p>
        </p:txBody>
      </p:sp>
      <p:sp>
        <p:nvSpPr>
          <p:cNvPr id="3" name="Slide Number Placeholder 2">
            <a:extLst>
              <a:ext uri="{FF2B5EF4-FFF2-40B4-BE49-F238E27FC236}">
                <a16:creationId xmlns:a16="http://schemas.microsoft.com/office/drawing/2014/main" id="{B633EA54-D99D-5D24-F4B4-7E781F1E002D}"/>
              </a:ext>
            </a:extLst>
          </p:cNvPr>
          <p:cNvSpPr>
            <a:spLocks noGrp="1"/>
          </p:cNvSpPr>
          <p:nvPr>
            <p:ph type="sldNum" sz="quarter" idx="25"/>
          </p:nvPr>
        </p:nvSpPr>
        <p:spPr/>
        <p:txBody>
          <a:bodyPr/>
          <a:lstStyle/>
          <a:p>
            <a:fld id="{8B70248A-FD0F-534C-919E-E8EB9B0FC062}" type="slidenum">
              <a:rPr lang="en-BE" smtClean="0"/>
              <a:pPr/>
              <a:t>46</a:t>
            </a:fld>
            <a:endParaRPr lang="en-BE"/>
          </a:p>
        </p:txBody>
      </p:sp>
      <p:sp>
        <p:nvSpPr>
          <p:cNvPr id="4" name="Text Placeholder 3">
            <a:extLst>
              <a:ext uri="{FF2B5EF4-FFF2-40B4-BE49-F238E27FC236}">
                <a16:creationId xmlns:a16="http://schemas.microsoft.com/office/drawing/2014/main" id="{7A7E80E0-CCF0-89B5-867C-730CCCD99349}"/>
              </a:ext>
            </a:extLst>
          </p:cNvPr>
          <p:cNvSpPr>
            <a:spLocks noGrp="1"/>
          </p:cNvSpPr>
          <p:nvPr>
            <p:ph type="body" sz="quarter" idx="31"/>
          </p:nvPr>
        </p:nvSpPr>
        <p:spPr/>
        <p:txBody>
          <a:bodyPr/>
          <a:lstStyle/>
          <a:p>
            <a:endParaRPr lang="nl-BE"/>
          </a:p>
        </p:txBody>
      </p:sp>
      <p:pic>
        <p:nvPicPr>
          <p:cNvPr id="5" name="Picture 2" descr="MaxPool">
            <a:extLst>
              <a:ext uri="{FF2B5EF4-FFF2-40B4-BE49-F238E27FC236}">
                <a16:creationId xmlns:a16="http://schemas.microsoft.com/office/drawing/2014/main" id="{817038C9-8204-3276-3043-676AC11166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92"/>
          <a:stretch/>
        </p:blipFill>
        <p:spPr bwMode="auto">
          <a:xfrm>
            <a:off x="0" y="1315091"/>
            <a:ext cx="7791450" cy="29011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vgPooling">
            <a:extLst>
              <a:ext uri="{FF2B5EF4-FFF2-40B4-BE49-F238E27FC236}">
                <a16:creationId xmlns:a16="http://schemas.microsoft.com/office/drawing/2014/main" id="{8C3730E2-F62E-CAE7-75E0-979CAA547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52" y="4027050"/>
            <a:ext cx="7588556" cy="29531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ooling-Eg2">
            <a:extLst>
              <a:ext uri="{FF2B5EF4-FFF2-40B4-BE49-F238E27FC236}">
                <a16:creationId xmlns:a16="http://schemas.microsoft.com/office/drawing/2014/main" id="{F670B248-FCE4-0CC2-F6BD-9CB415B10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4300" y="2646024"/>
            <a:ext cx="4308426" cy="279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87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EC6D-E4FD-26EA-BB5F-18DEC567CBC7}"/>
              </a:ext>
            </a:extLst>
          </p:cNvPr>
          <p:cNvSpPr>
            <a:spLocks noGrp="1"/>
          </p:cNvSpPr>
          <p:nvPr>
            <p:ph type="title"/>
          </p:nvPr>
        </p:nvSpPr>
        <p:spPr/>
        <p:txBody>
          <a:bodyPr/>
          <a:lstStyle/>
          <a:p>
            <a:r>
              <a:rPr lang="nl-BE" dirty="0"/>
              <a:t>2. Pooling </a:t>
            </a:r>
            <a:r>
              <a:rPr lang="nl-BE" dirty="0" err="1"/>
              <a:t>layers</a:t>
            </a:r>
            <a:br>
              <a:rPr lang="nl-BE" dirty="0"/>
            </a:br>
            <a:r>
              <a:rPr lang="nl-BE" sz="3200" dirty="0" err="1"/>
              <a:t>Why</a:t>
            </a:r>
            <a:r>
              <a:rPr lang="nl-BE" sz="3200" dirty="0"/>
              <a:t> are </a:t>
            </a:r>
            <a:r>
              <a:rPr lang="nl-BE" sz="3200" dirty="0" err="1"/>
              <a:t>they</a:t>
            </a:r>
            <a:r>
              <a:rPr lang="nl-BE" sz="3200" dirty="0"/>
              <a:t> </a:t>
            </a:r>
            <a:r>
              <a:rPr lang="nl-BE" sz="3200" dirty="0" err="1"/>
              <a:t>useful</a:t>
            </a:r>
            <a:r>
              <a:rPr lang="nl-BE" sz="3200" dirty="0"/>
              <a:t>?</a:t>
            </a:r>
            <a:endParaRPr lang="nl-BE" dirty="0"/>
          </a:p>
        </p:txBody>
      </p:sp>
      <p:sp>
        <p:nvSpPr>
          <p:cNvPr id="3" name="Slide Number Placeholder 2">
            <a:extLst>
              <a:ext uri="{FF2B5EF4-FFF2-40B4-BE49-F238E27FC236}">
                <a16:creationId xmlns:a16="http://schemas.microsoft.com/office/drawing/2014/main" id="{BF713361-B6CD-0B3C-DE39-582FA6781A0D}"/>
              </a:ext>
            </a:extLst>
          </p:cNvPr>
          <p:cNvSpPr>
            <a:spLocks noGrp="1"/>
          </p:cNvSpPr>
          <p:nvPr>
            <p:ph type="sldNum" sz="quarter" idx="25"/>
          </p:nvPr>
        </p:nvSpPr>
        <p:spPr/>
        <p:txBody>
          <a:bodyPr/>
          <a:lstStyle/>
          <a:p>
            <a:fld id="{8B70248A-FD0F-534C-919E-E8EB9B0FC062}" type="slidenum">
              <a:rPr lang="en-BE" smtClean="0"/>
              <a:pPr/>
              <a:t>47</a:t>
            </a:fld>
            <a:endParaRPr lang="en-BE"/>
          </a:p>
        </p:txBody>
      </p:sp>
      <p:sp>
        <p:nvSpPr>
          <p:cNvPr id="4" name="Text Placeholder 3">
            <a:extLst>
              <a:ext uri="{FF2B5EF4-FFF2-40B4-BE49-F238E27FC236}">
                <a16:creationId xmlns:a16="http://schemas.microsoft.com/office/drawing/2014/main" id="{EB5C681C-3635-A32C-B74B-7B860514B58A}"/>
              </a:ext>
            </a:extLst>
          </p:cNvPr>
          <p:cNvSpPr>
            <a:spLocks noGrp="1"/>
          </p:cNvSpPr>
          <p:nvPr>
            <p:ph type="body" sz="quarter" idx="31"/>
          </p:nvPr>
        </p:nvSpPr>
        <p:spPr/>
        <p:txBody>
          <a:bodyPr/>
          <a:lstStyle/>
          <a:p>
            <a:endParaRPr lang="nl-BE"/>
          </a:p>
        </p:txBody>
      </p:sp>
      <p:pic>
        <p:nvPicPr>
          <p:cNvPr id="5" name="Afbeelding 4">
            <a:extLst>
              <a:ext uri="{FF2B5EF4-FFF2-40B4-BE49-F238E27FC236}">
                <a16:creationId xmlns:a16="http://schemas.microsoft.com/office/drawing/2014/main" id="{56CCE00C-F70F-3EF5-4361-5F02B88909C7}"/>
              </a:ext>
            </a:extLst>
          </p:cNvPr>
          <p:cNvPicPr>
            <a:picLocks noChangeAspect="1"/>
          </p:cNvPicPr>
          <p:nvPr/>
        </p:nvPicPr>
        <p:blipFill rotWithShape="1">
          <a:blip r:embed="rId2"/>
          <a:srcRect l="39768" t="25974" r="3262" b="26506"/>
          <a:stretch/>
        </p:blipFill>
        <p:spPr>
          <a:xfrm>
            <a:off x="7272760" y="2468476"/>
            <a:ext cx="4919240" cy="2303362"/>
          </a:xfrm>
          <a:prstGeom prst="rect">
            <a:avLst/>
          </a:prstGeom>
        </p:spPr>
      </p:pic>
      <p:pic>
        <p:nvPicPr>
          <p:cNvPr id="6" name="Picture 4" descr="Afbeeldingsresultaat voor why pooling layers">
            <a:extLst>
              <a:ext uri="{FF2B5EF4-FFF2-40B4-BE49-F238E27FC236}">
                <a16:creationId xmlns:a16="http://schemas.microsoft.com/office/drawing/2014/main" id="{C01B6AA9-91C3-867F-B592-1B79BEE165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76"/>
          <a:stretch/>
        </p:blipFill>
        <p:spPr bwMode="auto">
          <a:xfrm>
            <a:off x="0" y="2282437"/>
            <a:ext cx="7346022" cy="294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538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2587-A6B8-6B1D-B1F3-D02C7BE52803}"/>
              </a:ext>
            </a:extLst>
          </p:cNvPr>
          <p:cNvSpPr>
            <a:spLocks noGrp="1"/>
          </p:cNvSpPr>
          <p:nvPr>
            <p:ph type="title"/>
          </p:nvPr>
        </p:nvSpPr>
        <p:spPr/>
        <p:txBody>
          <a:bodyPr/>
          <a:lstStyle/>
          <a:p>
            <a:r>
              <a:rPr lang="en-US"/>
              <a:t>Convolutional Neural Network (CNN)</a:t>
            </a:r>
          </a:p>
        </p:txBody>
      </p:sp>
      <p:sp>
        <p:nvSpPr>
          <p:cNvPr id="3" name="Slide Number Placeholder 2">
            <a:extLst>
              <a:ext uri="{FF2B5EF4-FFF2-40B4-BE49-F238E27FC236}">
                <a16:creationId xmlns:a16="http://schemas.microsoft.com/office/drawing/2014/main" id="{5CEB33E7-BAFE-41A7-7D9A-723AEF35B4F6}"/>
              </a:ext>
            </a:extLst>
          </p:cNvPr>
          <p:cNvSpPr>
            <a:spLocks noGrp="1"/>
          </p:cNvSpPr>
          <p:nvPr>
            <p:ph type="sldNum" sz="quarter" idx="25"/>
          </p:nvPr>
        </p:nvSpPr>
        <p:spPr/>
        <p:txBody>
          <a:bodyPr/>
          <a:lstStyle/>
          <a:p>
            <a:fld id="{8B70248A-FD0F-534C-919E-E8EB9B0FC062}" type="slidenum">
              <a:rPr lang="en-BE" smtClean="0"/>
              <a:pPr/>
              <a:t>48</a:t>
            </a:fld>
            <a:endParaRPr lang="en-BE"/>
          </a:p>
        </p:txBody>
      </p:sp>
      <p:sp>
        <p:nvSpPr>
          <p:cNvPr id="4" name="Text Placeholder 3">
            <a:extLst>
              <a:ext uri="{FF2B5EF4-FFF2-40B4-BE49-F238E27FC236}">
                <a16:creationId xmlns:a16="http://schemas.microsoft.com/office/drawing/2014/main" id="{3EFB5C5C-0D71-718E-0331-8758DB1A422F}"/>
              </a:ext>
            </a:extLst>
          </p:cNvPr>
          <p:cNvSpPr>
            <a:spLocks noGrp="1"/>
          </p:cNvSpPr>
          <p:nvPr>
            <p:ph type="body" sz="quarter" idx="31"/>
          </p:nvPr>
        </p:nvSpPr>
        <p:spPr/>
        <p:txBody>
          <a:bodyPr/>
          <a:lstStyle/>
          <a:p>
            <a:endParaRPr lang="en-US"/>
          </a:p>
        </p:txBody>
      </p:sp>
      <p:pic>
        <p:nvPicPr>
          <p:cNvPr id="5" name="Content Placeholder 6">
            <a:extLst>
              <a:ext uri="{FF2B5EF4-FFF2-40B4-BE49-F238E27FC236}">
                <a16:creationId xmlns:a16="http://schemas.microsoft.com/office/drawing/2014/main" id="{196303ED-F3FA-055C-8E72-AF4BC1177914}"/>
              </a:ext>
            </a:extLst>
          </p:cNvPr>
          <p:cNvPicPr>
            <a:picLocks noChangeAspect="1"/>
          </p:cNvPicPr>
          <p:nvPr/>
        </p:nvPicPr>
        <p:blipFill>
          <a:blip r:embed="rId2"/>
          <a:stretch>
            <a:fillRect/>
          </a:stretch>
        </p:blipFill>
        <p:spPr>
          <a:xfrm>
            <a:off x="119062" y="1771163"/>
            <a:ext cx="11953875" cy="4038600"/>
          </a:xfrm>
          <a:prstGeom prst="rect">
            <a:avLst/>
          </a:prstGeom>
        </p:spPr>
      </p:pic>
      <p:sp>
        <p:nvSpPr>
          <p:cNvPr id="6" name="TextBox 5">
            <a:extLst>
              <a:ext uri="{FF2B5EF4-FFF2-40B4-BE49-F238E27FC236}">
                <a16:creationId xmlns:a16="http://schemas.microsoft.com/office/drawing/2014/main" id="{36684A61-CACA-32C7-9BF7-3A19C08A6778}"/>
              </a:ext>
            </a:extLst>
          </p:cNvPr>
          <p:cNvSpPr txBox="1"/>
          <p:nvPr/>
        </p:nvSpPr>
        <p:spPr>
          <a:xfrm>
            <a:off x="2279576" y="4955222"/>
            <a:ext cx="693791" cy="584775"/>
          </a:xfrm>
          <a:prstGeom prst="rect">
            <a:avLst/>
          </a:prstGeom>
          <a:noFill/>
        </p:spPr>
        <p:txBody>
          <a:bodyPr wrap="square" rtlCol="0">
            <a:spAutoFit/>
          </a:bodyPr>
          <a:lstStyle/>
          <a:p>
            <a:r>
              <a:rPr lang="nl-BE" sz="3200" b="1">
                <a:solidFill>
                  <a:srgbClr val="FA6432"/>
                </a:solidFill>
              </a:rPr>
              <a:t>1.</a:t>
            </a:r>
            <a:endParaRPr lang="en-US" sz="3200" b="1">
              <a:solidFill>
                <a:srgbClr val="FA6432"/>
              </a:solidFill>
            </a:endParaRPr>
          </a:p>
        </p:txBody>
      </p:sp>
      <p:sp>
        <p:nvSpPr>
          <p:cNvPr id="7" name="TextBox 6">
            <a:extLst>
              <a:ext uri="{FF2B5EF4-FFF2-40B4-BE49-F238E27FC236}">
                <a16:creationId xmlns:a16="http://schemas.microsoft.com/office/drawing/2014/main" id="{86B68B6B-9C1F-866D-8F85-1A0D3DBDC7E9}"/>
              </a:ext>
            </a:extLst>
          </p:cNvPr>
          <p:cNvSpPr txBox="1"/>
          <p:nvPr/>
        </p:nvSpPr>
        <p:spPr>
          <a:xfrm>
            <a:off x="3925908" y="4955222"/>
            <a:ext cx="693791" cy="584775"/>
          </a:xfrm>
          <a:prstGeom prst="rect">
            <a:avLst/>
          </a:prstGeom>
          <a:noFill/>
        </p:spPr>
        <p:txBody>
          <a:bodyPr wrap="square" rtlCol="0">
            <a:spAutoFit/>
          </a:bodyPr>
          <a:lstStyle/>
          <a:p>
            <a:r>
              <a:rPr lang="nl-BE" sz="3200" b="1">
                <a:solidFill>
                  <a:srgbClr val="FA6432"/>
                </a:solidFill>
              </a:rPr>
              <a:t>2.</a:t>
            </a:r>
            <a:endParaRPr lang="en-US" sz="3200" b="1">
              <a:solidFill>
                <a:srgbClr val="FA6432"/>
              </a:solidFill>
            </a:endParaRPr>
          </a:p>
        </p:txBody>
      </p:sp>
      <p:sp>
        <p:nvSpPr>
          <p:cNvPr id="8" name="TextBox 7">
            <a:extLst>
              <a:ext uri="{FF2B5EF4-FFF2-40B4-BE49-F238E27FC236}">
                <a16:creationId xmlns:a16="http://schemas.microsoft.com/office/drawing/2014/main" id="{E74766BC-2D71-F2B9-FC01-71894C2D0734}"/>
              </a:ext>
            </a:extLst>
          </p:cNvPr>
          <p:cNvSpPr txBox="1"/>
          <p:nvPr/>
        </p:nvSpPr>
        <p:spPr>
          <a:xfrm>
            <a:off x="9201663" y="4955222"/>
            <a:ext cx="693791" cy="584775"/>
          </a:xfrm>
          <a:prstGeom prst="rect">
            <a:avLst/>
          </a:prstGeom>
          <a:noFill/>
        </p:spPr>
        <p:txBody>
          <a:bodyPr wrap="square" rtlCol="0">
            <a:spAutoFit/>
          </a:bodyPr>
          <a:lstStyle/>
          <a:p>
            <a:r>
              <a:rPr lang="nl-BE" sz="3200" b="1">
                <a:solidFill>
                  <a:srgbClr val="FA6432"/>
                </a:solidFill>
              </a:rPr>
              <a:t>3.</a:t>
            </a:r>
            <a:endParaRPr lang="en-US" sz="3200" b="1">
              <a:solidFill>
                <a:srgbClr val="FA6432"/>
              </a:solidFill>
            </a:endParaRPr>
          </a:p>
        </p:txBody>
      </p:sp>
      <p:pic>
        <p:nvPicPr>
          <p:cNvPr id="9" name="Picture 2" descr="Artificial Neuron Models">
            <a:extLst>
              <a:ext uri="{FF2B5EF4-FFF2-40B4-BE49-F238E27FC236}">
                <a16:creationId xmlns:a16="http://schemas.microsoft.com/office/drawing/2014/main" id="{0F5AC117-8D00-2EB5-9E49-0A6302A3ED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4878" y="5539997"/>
            <a:ext cx="1123185" cy="7995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54A8C4-2E2D-F2E4-3712-781BD0D91DD7}"/>
              </a:ext>
            </a:extLst>
          </p:cNvPr>
          <p:cNvSpPr/>
          <p:nvPr/>
        </p:nvSpPr>
        <p:spPr>
          <a:xfrm>
            <a:off x="8737533" y="1628775"/>
            <a:ext cx="3379471" cy="4839900"/>
          </a:xfrm>
          <a:prstGeom prst="rect">
            <a:avLst/>
          </a:prstGeom>
          <a:noFill/>
          <a:ln w="5715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808918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C87B-BE28-58B2-EBFA-FE03701407F3}"/>
              </a:ext>
            </a:extLst>
          </p:cNvPr>
          <p:cNvSpPr>
            <a:spLocks noGrp="1"/>
          </p:cNvSpPr>
          <p:nvPr>
            <p:ph type="title"/>
          </p:nvPr>
        </p:nvSpPr>
        <p:spPr/>
        <p:txBody>
          <a:bodyPr/>
          <a:lstStyle/>
          <a:p>
            <a:r>
              <a:rPr lang="en-US" dirty="0"/>
              <a:t>3. Classification layers</a:t>
            </a:r>
            <a:br>
              <a:rPr lang="en-US" dirty="0"/>
            </a:br>
            <a:r>
              <a:rPr lang="en-US" sz="3600" dirty="0"/>
              <a:t>Flattening into 1-D + classify</a:t>
            </a:r>
            <a:endParaRPr lang="en-US" dirty="0"/>
          </a:p>
        </p:txBody>
      </p:sp>
      <p:sp>
        <p:nvSpPr>
          <p:cNvPr id="3" name="Slide Number Placeholder 2">
            <a:extLst>
              <a:ext uri="{FF2B5EF4-FFF2-40B4-BE49-F238E27FC236}">
                <a16:creationId xmlns:a16="http://schemas.microsoft.com/office/drawing/2014/main" id="{EF1F0404-C6EE-D4A1-30C7-9322A9B66541}"/>
              </a:ext>
            </a:extLst>
          </p:cNvPr>
          <p:cNvSpPr>
            <a:spLocks noGrp="1"/>
          </p:cNvSpPr>
          <p:nvPr>
            <p:ph type="sldNum" sz="quarter" idx="25"/>
          </p:nvPr>
        </p:nvSpPr>
        <p:spPr/>
        <p:txBody>
          <a:bodyPr/>
          <a:lstStyle/>
          <a:p>
            <a:fld id="{8B70248A-FD0F-534C-919E-E8EB9B0FC062}" type="slidenum">
              <a:rPr lang="en-BE" smtClean="0"/>
              <a:pPr/>
              <a:t>49</a:t>
            </a:fld>
            <a:endParaRPr lang="en-BE"/>
          </a:p>
        </p:txBody>
      </p:sp>
      <p:sp>
        <p:nvSpPr>
          <p:cNvPr id="4" name="Text Placeholder 3">
            <a:extLst>
              <a:ext uri="{FF2B5EF4-FFF2-40B4-BE49-F238E27FC236}">
                <a16:creationId xmlns:a16="http://schemas.microsoft.com/office/drawing/2014/main" id="{30477B11-82CB-FB0D-DE2C-67B6C46DA6ED}"/>
              </a:ext>
            </a:extLst>
          </p:cNvPr>
          <p:cNvSpPr>
            <a:spLocks noGrp="1"/>
          </p:cNvSpPr>
          <p:nvPr>
            <p:ph type="body" sz="quarter" idx="31"/>
          </p:nvPr>
        </p:nvSpPr>
        <p:spPr/>
        <p:txBody>
          <a:bodyPr/>
          <a:lstStyle/>
          <a:p>
            <a:r>
              <a:rPr lang="en-US"/>
              <a:t>Reduce all layers into 1 big flat vector + add universal approximator</a:t>
            </a:r>
          </a:p>
        </p:txBody>
      </p:sp>
      <p:pic>
        <p:nvPicPr>
          <p:cNvPr id="5" name="Picture 4">
            <a:extLst>
              <a:ext uri="{FF2B5EF4-FFF2-40B4-BE49-F238E27FC236}">
                <a16:creationId xmlns:a16="http://schemas.microsoft.com/office/drawing/2014/main" id="{C49A3F29-A437-C701-90AA-E09B5E4F42B0}"/>
              </a:ext>
            </a:extLst>
          </p:cNvPr>
          <p:cNvPicPr>
            <a:picLocks noChangeAspect="1"/>
          </p:cNvPicPr>
          <p:nvPr/>
        </p:nvPicPr>
        <p:blipFill>
          <a:blip r:embed="rId2"/>
          <a:stretch>
            <a:fillRect/>
          </a:stretch>
        </p:blipFill>
        <p:spPr>
          <a:xfrm>
            <a:off x="1828524" y="2299172"/>
            <a:ext cx="8534952" cy="4446502"/>
          </a:xfrm>
          <a:prstGeom prst="rect">
            <a:avLst/>
          </a:prstGeom>
        </p:spPr>
      </p:pic>
    </p:spTree>
    <p:extLst>
      <p:ext uri="{BB962C8B-B14F-4D97-AF65-F5344CB8AC3E}">
        <p14:creationId xmlns:p14="http://schemas.microsoft.com/office/powerpoint/2010/main" val="3929160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C3738-38FC-A287-310A-F0B8FEC11079}"/>
              </a:ext>
            </a:extLst>
          </p:cNvPr>
          <p:cNvSpPr>
            <a:spLocks noGrp="1"/>
          </p:cNvSpPr>
          <p:nvPr>
            <p:ph type="title"/>
          </p:nvPr>
        </p:nvSpPr>
        <p:spPr/>
        <p:txBody>
          <a:bodyPr/>
          <a:lstStyle/>
          <a:p>
            <a:r>
              <a:rPr lang="nl-BE" dirty="0" err="1"/>
              <a:t>Finding</a:t>
            </a:r>
            <a:r>
              <a:rPr lang="nl-BE" dirty="0"/>
              <a:t> </a:t>
            </a:r>
            <a:r>
              <a:rPr lang="nl-BE" dirty="0" err="1"/>
              <a:t>the</a:t>
            </a:r>
            <a:r>
              <a:rPr lang="nl-BE" dirty="0"/>
              <a:t> </a:t>
            </a:r>
            <a:r>
              <a:rPr lang="nl-BE" dirty="0" err="1"/>
              <a:t>optimal</a:t>
            </a:r>
            <a:r>
              <a:rPr lang="nl-BE" dirty="0"/>
              <a:t> </a:t>
            </a:r>
            <a:r>
              <a:rPr lang="nl-BE" dirty="0" err="1"/>
              <a:t>weights</a:t>
            </a:r>
            <a:endParaRPr lang="en-US" dirty="0"/>
          </a:p>
        </p:txBody>
      </p:sp>
      <p:sp>
        <p:nvSpPr>
          <p:cNvPr id="3" name="Slide Number Placeholder 2">
            <a:extLst>
              <a:ext uri="{FF2B5EF4-FFF2-40B4-BE49-F238E27FC236}">
                <a16:creationId xmlns:a16="http://schemas.microsoft.com/office/drawing/2014/main" id="{41CE3D3D-95E8-8AF1-8D14-7ADB7228C55C}"/>
              </a:ext>
            </a:extLst>
          </p:cNvPr>
          <p:cNvSpPr>
            <a:spLocks noGrp="1"/>
          </p:cNvSpPr>
          <p:nvPr>
            <p:ph type="sldNum" sz="quarter" idx="25"/>
          </p:nvPr>
        </p:nvSpPr>
        <p:spPr/>
        <p:txBody>
          <a:bodyPr/>
          <a:lstStyle/>
          <a:p>
            <a:fld id="{8B70248A-FD0F-534C-919E-E8EB9B0FC062}" type="slidenum">
              <a:rPr lang="en-BE" smtClean="0"/>
              <a:pPr/>
              <a:t>5</a:t>
            </a:fld>
            <a:endParaRPr lang="en-BE"/>
          </a:p>
        </p:txBody>
      </p:sp>
      <p:sp>
        <p:nvSpPr>
          <p:cNvPr id="5" name="Content Placeholder 1">
            <a:extLst>
              <a:ext uri="{FF2B5EF4-FFF2-40B4-BE49-F238E27FC236}">
                <a16:creationId xmlns:a16="http://schemas.microsoft.com/office/drawing/2014/main" id="{F12B7A33-4D05-002F-9D22-E31A514270B0}"/>
              </a:ext>
            </a:extLst>
          </p:cNvPr>
          <p:cNvSpPr txBox="1">
            <a:spLocks/>
          </p:cNvSpPr>
          <p:nvPr/>
        </p:nvSpPr>
        <p:spPr>
          <a:xfrm>
            <a:off x="515936" y="1768801"/>
            <a:ext cx="12083687" cy="2754982"/>
          </a:xfrm>
          <a:prstGeom prst="rect">
            <a:avLst/>
          </a:prstGeom>
        </p:spPr>
        <p:txBody>
          <a:bodyPr>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marL="412750" indent="-457200">
              <a:buFont typeface="+mj-lt"/>
              <a:buAutoNum type="arabicPeriod"/>
            </a:pPr>
            <a:r>
              <a:rPr lang="en-BE" sz="2800" dirty="0">
                <a:solidFill>
                  <a:srgbClr val="00A0AE"/>
                </a:solidFill>
                <a:latin typeface="+mj-lt"/>
              </a:rPr>
              <a:t>Forward pass </a:t>
            </a:r>
            <a:r>
              <a:rPr lang="en-BE" dirty="0">
                <a:latin typeface="+mj-lt"/>
              </a:rPr>
              <a:t>(calculate error w.r.t ground truth)</a:t>
            </a:r>
          </a:p>
          <a:p>
            <a:pPr marL="412750" indent="-457200">
              <a:buFont typeface="+mj-lt"/>
              <a:buAutoNum type="arabicPeriod"/>
            </a:pPr>
            <a:r>
              <a:rPr lang="en-BE" sz="2800" dirty="0">
                <a:solidFill>
                  <a:srgbClr val="EC4B2F"/>
                </a:solidFill>
                <a:latin typeface="+mj-lt"/>
              </a:rPr>
              <a:t>Backwards pass </a:t>
            </a:r>
            <a:r>
              <a:rPr lang="en-BE" dirty="0">
                <a:latin typeface="+mj-lt"/>
              </a:rPr>
              <a:t>(update weights to decrease error)</a:t>
            </a:r>
          </a:p>
          <a:p>
            <a:endParaRPr lang="en-BE" sz="2000" dirty="0"/>
          </a:p>
          <a:p>
            <a:pPr marL="355600" lvl="1" indent="0">
              <a:buFont typeface="Arial" panose="020B0604020202020204" pitchFamily="34" charset="0"/>
              <a:buNone/>
            </a:pPr>
            <a:endParaRPr lang="en-BE" dirty="0"/>
          </a:p>
          <a:p>
            <a:pPr lvl="1"/>
            <a:endParaRPr lang="en-BE" dirty="0"/>
          </a:p>
        </p:txBody>
      </p:sp>
      <p:sp>
        <p:nvSpPr>
          <p:cNvPr id="6" name="Arc 5">
            <a:extLst>
              <a:ext uri="{FF2B5EF4-FFF2-40B4-BE49-F238E27FC236}">
                <a16:creationId xmlns:a16="http://schemas.microsoft.com/office/drawing/2014/main" id="{A6DF756E-0062-D981-321C-A1C79FCEB017}"/>
              </a:ext>
            </a:extLst>
          </p:cNvPr>
          <p:cNvSpPr/>
          <p:nvPr/>
        </p:nvSpPr>
        <p:spPr>
          <a:xfrm>
            <a:off x="9053530" y="1740156"/>
            <a:ext cx="720436" cy="923330"/>
          </a:xfrm>
          <a:prstGeom prst="arc">
            <a:avLst>
              <a:gd name="adj1" fmla="val 14659472"/>
              <a:gd name="adj2" fmla="val 7162857"/>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7" name="TextBox 6">
            <a:extLst>
              <a:ext uri="{FF2B5EF4-FFF2-40B4-BE49-F238E27FC236}">
                <a16:creationId xmlns:a16="http://schemas.microsoft.com/office/drawing/2014/main" id="{C75EFA35-BE21-2D49-4EC6-61D5399FBD8B}"/>
              </a:ext>
            </a:extLst>
          </p:cNvPr>
          <p:cNvSpPr txBox="1"/>
          <p:nvPr/>
        </p:nvSpPr>
        <p:spPr>
          <a:xfrm>
            <a:off x="9829367" y="1878655"/>
            <a:ext cx="2604687" cy="646331"/>
          </a:xfrm>
          <a:prstGeom prst="rect">
            <a:avLst/>
          </a:prstGeom>
          <a:noFill/>
        </p:spPr>
        <p:txBody>
          <a:bodyPr wrap="none" rtlCol="0">
            <a:spAutoFit/>
          </a:bodyPr>
          <a:lstStyle/>
          <a:p>
            <a:r>
              <a:rPr lang="en-BE" dirty="0"/>
              <a:t>Repeat until no </a:t>
            </a:r>
          </a:p>
          <a:p>
            <a:r>
              <a:rPr lang="en-BE" dirty="0"/>
              <a:t>further improvement</a:t>
            </a:r>
          </a:p>
        </p:txBody>
      </p:sp>
      <p:grpSp>
        <p:nvGrpSpPr>
          <p:cNvPr id="8" name="Group 7">
            <a:extLst>
              <a:ext uri="{FF2B5EF4-FFF2-40B4-BE49-F238E27FC236}">
                <a16:creationId xmlns:a16="http://schemas.microsoft.com/office/drawing/2014/main" id="{10806297-BC2B-54C8-94EC-143897591387}"/>
              </a:ext>
            </a:extLst>
          </p:cNvPr>
          <p:cNvGrpSpPr/>
          <p:nvPr/>
        </p:nvGrpSpPr>
        <p:grpSpPr>
          <a:xfrm>
            <a:off x="1849530" y="3071055"/>
            <a:ext cx="6428944" cy="3397620"/>
            <a:chOff x="1441906" y="2454254"/>
            <a:chExt cx="6428944" cy="3397620"/>
          </a:xfrm>
        </p:grpSpPr>
        <p:grpSp>
          <p:nvGrpSpPr>
            <p:cNvPr id="9" name="Group 8">
              <a:extLst>
                <a:ext uri="{FF2B5EF4-FFF2-40B4-BE49-F238E27FC236}">
                  <a16:creationId xmlns:a16="http://schemas.microsoft.com/office/drawing/2014/main" id="{4D34C3DE-4DF9-1D37-6A44-815791CDEE1E}"/>
                </a:ext>
              </a:extLst>
            </p:cNvPr>
            <p:cNvGrpSpPr/>
            <p:nvPr/>
          </p:nvGrpSpPr>
          <p:grpSpPr>
            <a:xfrm>
              <a:off x="1488762" y="2843189"/>
              <a:ext cx="725111" cy="700554"/>
              <a:chOff x="7369870" y="4007995"/>
              <a:chExt cx="725111" cy="700554"/>
            </a:xfrm>
          </p:grpSpPr>
          <p:sp>
            <p:nvSpPr>
              <p:cNvPr id="87" name="Oval 86">
                <a:extLst>
                  <a:ext uri="{FF2B5EF4-FFF2-40B4-BE49-F238E27FC236}">
                    <a16:creationId xmlns:a16="http://schemas.microsoft.com/office/drawing/2014/main" id="{99DE860F-704F-A927-37A1-87D7C46E5E20}"/>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88" name="Straight Connector 87">
                <a:extLst>
                  <a:ext uri="{FF2B5EF4-FFF2-40B4-BE49-F238E27FC236}">
                    <a16:creationId xmlns:a16="http://schemas.microsoft.com/office/drawing/2014/main" id="{D16A24AD-F530-6EF8-E4CB-0C71B157263B}"/>
                  </a:ext>
                </a:extLst>
              </p:cNvPr>
              <p:cNvCxnSpPr>
                <a:cxnSpLocks/>
                <a:stCxn id="87" idx="0"/>
                <a:endCxn id="87"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91735D75-A226-C580-0935-64BA0986E495}"/>
                </a:ext>
              </a:extLst>
            </p:cNvPr>
            <p:cNvGrpSpPr/>
            <p:nvPr/>
          </p:nvGrpSpPr>
          <p:grpSpPr>
            <a:xfrm>
              <a:off x="1488761" y="3834238"/>
              <a:ext cx="725111" cy="700554"/>
              <a:chOff x="7369870" y="4007995"/>
              <a:chExt cx="725111" cy="700554"/>
            </a:xfrm>
          </p:grpSpPr>
          <p:sp>
            <p:nvSpPr>
              <p:cNvPr id="85" name="Oval 84">
                <a:extLst>
                  <a:ext uri="{FF2B5EF4-FFF2-40B4-BE49-F238E27FC236}">
                    <a16:creationId xmlns:a16="http://schemas.microsoft.com/office/drawing/2014/main" id="{178AB1E4-D2F9-AECD-705C-BDE15857DD93}"/>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86" name="Straight Connector 85">
                <a:extLst>
                  <a:ext uri="{FF2B5EF4-FFF2-40B4-BE49-F238E27FC236}">
                    <a16:creationId xmlns:a16="http://schemas.microsoft.com/office/drawing/2014/main" id="{1A48C5C7-C4BF-3674-3157-8402DF8B56EA}"/>
                  </a:ext>
                </a:extLst>
              </p:cNvPr>
              <p:cNvCxnSpPr>
                <a:cxnSpLocks/>
                <a:stCxn id="85" idx="0"/>
                <a:endCxn id="85"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1A0CB86-0280-0718-EFD9-F45401D4C1F3}"/>
                </a:ext>
              </a:extLst>
            </p:cNvPr>
            <p:cNvGrpSpPr/>
            <p:nvPr/>
          </p:nvGrpSpPr>
          <p:grpSpPr>
            <a:xfrm>
              <a:off x="1488760" y="4824082"/>
              <a:ext cx="725111" cy="700554"/>
              <a:chOff x="7369870" y="4007995"/>
              <a:chExt cx="725111" cy="700554"/>
            </a:xfrm>
          </p:grpSpPr>
          <p:sp>
            <p:nvSpPr>
              <p:cNvPr id="83" name="Oval 82">
                <a:extLst>
                  <a:ext uri="{FF2B5EF4-FFF2-40B4-BE49-F238E27FC236}">
                    <a16:creationId xmlns:a16="http://schemas.microsoft.com/office/drawing/2014/main" id="{566F9724-5743-F4BB-89D7-D01A813E4DAA}"/>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84" name="Straight Connector 83">
                <a:extLst>
                  <a:ext uri="{FF2B5EF4-FFF2-40B4-BE49-F238E27FC236}">
                    <a16:creationId xmlns:a16="http://schemas.microsoft.com/office/drawing/2014/main" id="{5412B602-AA45-5483-D753-29B1EDC5BA36}"/>
                  </a:ext>
                </a:extLst>
              </p:cNvPr>
              <p:cNvCxnSpPr>
                <a:cxnSpLocks/>
                <a:stCxn id="83" idx="0"/>
                <a:endCxn id="83"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D8D7C74E-9D24-861C-04C9-8C9D7D97A8E7}"/>
                </a:ext>
              </a:extLst>
            </p:cNvPr>
            <p:cNvGrpSpPr/>
            <p:nvPr/>
          </p:nvGrpSpPr>
          <p:grpSpPr>
            <a:xfrm>
              <a:off x="2774692" y="3833033"/>
              <a:ext cx="725111" cy="700554"/>
              <a:chOff x="7369870" y="4007995"/>
              <a:chExt cx="725111" cy="700554"/>
            </a:xfrm>
          </p:grpSpPr>
          <p:sp>
            <p:nvSpPr>
              <p:cNvPr id="81" name="Oval 80">
                <a:extLst>
                  <a:ext uri="{FF2B5EF4-FFF2-40B4-BE49-F238E27FC236}">
                    <a16:creationId xmlns:a16="http://schemas.microsoft.com/office/drawing/2014/main" id="{0711266D-5006-0414-F946-E8B2C7A634FA}"/>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82" name="Straight Connector 81">
                <a:extLst>
                  <a:ext uri="{FF2B5EF4-FFF2-40B4-BE49-F238E27FC236}">
                    <a16:creationId xmlns:a16="http://schemas.microsoft.com/office/drawing/2014/main" id="{B1DBB4E7-09DE-A2A6-CA6B-7A233961351A}"/>
                  </a:ext>
                </a:extLst>
              </p:cNvPr>
              <p:cNvCxnSpPr>
                <a:cxnSpLocks/>
                <a:stCxn id="81" idx="0"/>
                <a:endCxn id="81"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9910A2AA-F201-7A8F-F45C-DBA3096140A3}"/>
                </a:ext>
              </a:extLst>
            </p:cNvPr>
            <p:cNvGrpSpPr/>
            <p:nvPr/>
          </p:nvGrpSpPr>
          <p:grpSpPr>
            <a:xfrm>
              <a:off x="2779708" y="4824082"/>
              <a:ext cx="725111" cy="700554"/>
              <a:chOff x="7369870" y="4007995"/>
              <a:chExt cx="725111" cy="700554"/>
            </a:xfrm>
          </p:grpSpPr>
          <p:sp>
            <p:nvSpPr>
              <p:cNvPr id="79" name="Oval 78">
                <a:extLst>
                  <a:ext uri="{FF2B5EF4-FFF2-40B4-BE49-F238E27FC236}">
                    <a16:creationId xmlns:a16="http://schemas.microsoft.com/office/drawing/2014/main" id="{8DB6D848-7209-1B87-6BB8-61295A84C788}"/>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80" name="Straight Connector 79">
                <a:extLst>
                  <a:ext uri="{FF2B5EF4-FFF2-40B4-BE49-F238E27FC236}">
                    <a16:creationId xmlns:a16="http://schemas.microsoft.com/office/drawing/2014/main" id="{3E41D465-E558-D57F-F414-8575C71FDE59}"/>
                  </a:ext>
                </a:extLst>
              </p:cNvPr>
              <p:cNvCxnSpPr>
                <a:cxnSpLocks/>
                <a:stCxn id="79" idx="0"/>
                <a:endCxn id="79"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C7DDF668-22FE-5BA3-62BF-20985ACA68D8}"/>
                </a:ext>
              </a:extLst>
            </p:cNvPr>
            <p:cNvGrpSpPr/>
            <p:nvPr/>
          </p:nvGrpSpPr>
          <p:grpSpPr>
            <a:xfrm>
              <a:off x="2772184" y="2797385"/>
              <a:ext cx="725111" cy="700554"/>
              <a:chOff x="7369870" y="4007995"/>
              <a:chExt cx="725111" cy="700554"/>
            </a:xfrm>
          </p:grpSpPr>
          <p:sp>
            <p:nvSpPr>
              <p:cNvPr id="77" name="Oval 76">
                <a:extLst>
                  <a:ext uri="{FF2B5EF4-FFF2-40B4-BE49-F238E27FC236}">
                    <a16:creationId xmlns:a16="http://schemas.microsoft.com/office/drawing/2014/main" id="{CE3646B0-9B14-A9F3-072F-C9687B23C9D9}"/>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8" name="Straight Connector 77">
                <a:extLst>
                  <a:ext uri="{FF2B5EF4-FFF2-40B4-BE49-F238E27FC236}">
                    <a16:creationId xmlns:a16="http://schemas.microsoft.com/office/drawing/2014/main" id="{E08F1636-835A-22A4-86FC-BED62385DFD6}"/>
                  </a:ext>
                </a:extLst>
              </p:cNvPr>
              <p:cNvCxnSpPr>
                <a:cxnSpLocks/>
                <a:stCxn id="77" idx="0"/>
                <a:endCxn id="77"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15" name="Straight Arrow Connector 14">
              <a:extLst>
                <a:ext uri="{FF2B5EF4-FFF2-40B4-BE49-F238E27FC236}">
                  <a16:creationId xmlns:a16="http://schemas.microsoft.com/office/drawing/2014/main" id="{050E9556-97EE-01F7-3574-485B6E394655}"/>
                </a:ext>
              </a:extLst>
            </p:cNvPr>
            <p:cNvCxnSpPr>
              <a:cxnSpLocks/>
              <a:stCxn id="87" idx="6"/>
              <a:endCxn id="77" idx="1"/>
            </p:cNvCxnSpPr>
            <p:nvPr/>
          </p:nvCxnSpPr>
          <p:spPr>
            <a:xfrm flipV="1">
              <a:off x="2213873" y="2899979"/>
              <a:ext cx="664501" cy="2934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AC708A3-E287-530A-23A3-80B7AAAFFE06}"/>
                </a:ext>
              </a:extLst>
            </p:cNvPr>
            <p:cNvCxnSpPr>
              <a:cxnSpLocks/>
              <a:stCxn id="87" idx="6"/>
              <a:endCxn id="81" idx="1"/>
            </p:cNvCxnSpPr>
            <p:nvPr/>
          </p:nvCxnSpPr>
          <p:spPr>
            <a:xfrm>
              <a:off x="2213873" y="3193466"/>
              <a:ext cx="667009" cy="7421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45544F0-73E8-BA36-0B26-567743AB5136}"/>
                </a:ext>
              </a:extLst>
            </p:cNvPr>
            <p:cNvCxnSpPr>
              <a:cxnSpLocks/>
              <a:stCxn id="85" idx="6"/>
              <a:endCxn id="81" idx="2"/>
            </p:cNvCxnSpPr>
            <p:nvPr/>
          </p:nvCxnSpPr>
          <p:spPr>
            <a:xfrm flipV="1">
              <a:off x="2213872" y="4183310"/>
              <a:ext cx="560820" cy="12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E0C6EF2-55A3-B0E1-6141-7B7502AF1B99}"/>
                </a:ext>
              </a:extLst>
            </p:cNvPr>
            <p:cNvCxnSpPr>
              <a:cxnSpLocks/>
              <a:stCxn id="83" idx="6"/>
              <a:endCxn id="81" idx="3"/>
            </p:cNvCxnSpPr>
            <p:nvPr/>
          </p:nvCxnSpPr>
          <p:spPr>
            <a:xfrm flipV="1">
              <a:off x="2213871" y="4430993"/>
              <a:ext cx="667011" cy="7433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6FB7342-E2C9-62F3-B83F-7578A562C1C3}"/>
                </a:ext>
              </a:extLst>
            </p:cNvPr>
            <p:cNvCxnSpPr>
              <a:cxnSpLocks/>
              <a:stCxn id="85" idx="6"/>
              <a:endCxn id="79" idx="2"/>
            </p:cNvCxnSpPr>
            <p:nvPr/>
          </p:nvCxnSpPr>
          <p:spPr>
            <a:xfrm>
              <a:off x="2213872" y="4184515"/>
              <a:ext cx="565836" cy="989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EE5432-C439-2C43-5FB3-F48A4FAC6409}"/>
                </a:ext>
              </a:extLst>
            </p:cNvPr>
            <p:cNvCxnSpPr>
              <a:cxnSpLocks/>
              <a:stCxn id="85" idx="6"/>
              <a:endCxn id="77" idx="2"/>
            </p:cNvCxnSpPr>
            <p:nvPr/>
          </p:nvCxnSpPr>
          <p:spPr>
            <a:xfrm flipV="1">
              <a:off x="2213872" y="3147662"/>
              <a:ext cx="558312" cy="1036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96D8497-4F75-A169-E27F-61F9D7C5779E}"/>
                </a:ext>
              </a:extLst>
            </p:cNvPr>
            <p:cNvCxnSpPr>
              <a:cxnSpLocks/>
              <a:stCxn id="87" idx="6"/>
              <a:endCxn id="79" idx="1"/>
            </p:cNvCxnSpPr>
            <p:nvPr/>
          </p:nvCxnSpPr>
          <p:spPr>
            <a:xfrm>
              <a:off x="2213873" y="3193466"/>
              <a:ext cx="672025" cy="17332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85487EA-6C48-C513-549F-77848D2E4AC0}"/>
                </a:ext>
              </a:extLst>
            </p:cNvPr>
            <p:cNvCxnSpPr>
              <a:cxnSpLocks/>
              <a:stCxn id="79" idx="6"/>
            </p:cNvCxnSpPr>
            <p:nvPr/>
          </p:nvCxnSpPr>
          <p:spPr>
            <a:xfrm>
              <a:off x="3504819" y="5174359"/>
              <a:ext cx="672028" cy="2055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2BA62B4-78E1-C39A-61B7-3F1958CC5722}"/>
                </a:ext>
              </a:extLst>
            </p:cNvPr>
            <p:cNvCxnSpPr>
              <a:cxnSpLocks/>
              <a:stCxn id="81" idx="6"/>
            </p:cNvCxnSpPr>
            <p:nvPr/>
          </p:nvCxnSpPr>
          <p:spPr>
            <a:xfrm>
              <a:off x="3499803" y="4183310"/>
              <a:ext cx="570854" cy="9489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B4865D5-24D5-EF2C-C2E0-04CD94EA1AA5}"/>
                </a:ext>
              </a:extLst>
            </p:cNvPr>
            <p:cNvCxnSpPr>
              <a:cxnSpLocks/>
              <a:stCxn id="77" idx="6"/>
            </p:cNvCxnSpPr>
            <p:nvPr/>
          </p:nvCxnSpPr>
          <p:spPr>
            <a:xfrm>
              <a:off x="3497295" y="3147662"/>
              <a:ext cx="679552" cy="17368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1E4F805-2EA2-5ACD-AD78-07A035FB3417}"/>
                </a:ext>
              </a:extLst>
            </p:cNvPr>
            <p:cNvCxnSpPr>
              <a:cxnSpLocks/>
              <a:stCxn id="81" idx="6"/>
            </p:cNvCxnSpPr>
            <p:nvPr/>
          </p:nvCxnSpPr>
          <p:spPr>
            <a:xfrm flipV="1">
              <a:off x="3499803" y="3151337"/>
              <a:ext cx="570856" cy="10319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D3FA37F-118B-5A5C-F59C-D8563805980A}"/>
                </a:ext>
              </a:extLst>
            </p:cNvPr>
            <p:cNvCxnSpPr>
              <a:cxnSpLocks/>
              <a:stCxn id="79" idx="6"/>
            </p:cNvCxnSpPr>
            <p:nvPr/>
          </p:nvCxnSpPr>
          <p:spPr>
            <a:xfrm flipV="1">
              <a:off x="3504819" y="3399020"/>
              <a:ext cx="672030" cy="17753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53E4D37-2677-8BAF-3951-E520AEC47EF9}"/>
                </a:ext>
              </a:extLst>
            </p:cNvPr>
            <p:cNvCxnSpPr>
              <a:cxnSpLocks/>
              <a:stCxn id="77" idx="6"/>
            </p:cNvCxnSpPr>
            <p:nvPr/>
          </p:nvCxnSpPr>
          <p:spPr>
            <a:xfrm flipV="1">
              <a:off x="3497295" y="2903654"/>
              <a:ext cx="679554" cy="2440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B9C53BD9-7095-4BA9-6BD0-D524FE5EDDC8}"/>
                </a:ext>
              </a:extLst>
            </p:cNvPr>
            <p:cNvCxnSpPr>
              <a:cxnSpLocks/>
              <a:stCxn id="79" idx="6"/>
            </p:cNvCxnSpPr>
            <p:nvPr/>
          </p:nvCxnSpPr>
          <p:spPr>
            <a:xfrm flipV="1">
              <a:off x="3504819" y="4390069"/>
              <a:ext cx="672029" cy="7842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19BB87E-2407-F719-C218-48319A0FA777}"/>
                </a:ext>
              </a:extLst>
            </p:cNvPr>
            <p:cNvCxnSpPr>
              <a:cxnSpLocks/>
              <a:stCxn id="81" idx="6"/>
            </p:cNvCxnSpPr>
            <p:nvPr/>
          </p:nvCxnSpPr>
          <p:spPr>
            <a:xfrm flipV="1">
              <a:off x="3499803" y="4142386"/>
              <a:ext cx="570855" cy="409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D481657-DFC4-2D33-A6A0-CA0F56BD3BE3}"/>
                </a:ext>
              </a:extLst>
            </p:cNvPr>
            <p:cNvCxnSpPr>
              <a:cxnSpLocks/>
              <a:stCxn id="77" idx="6"/>
            </p:cNvCxnSpPr>
            <p:nvPr/>
          </p:nvCxnSpPr>
          <p:spPr>
            <a:xfrm>
              <a:off x="3497295" y="3147662"/>
              <a:ext cx="679553" cy="7470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7D3581BF-DD9B-20FF-9E76-87F461F6A6F9}"/>
                </a:ext>
              </a:extLst>
            </p:cNvPr>
            <p:cNvCxnSpPr>
              <a:cxnSpLocks/>
              <a:stCxn id="83" idx="6"/>
              <a:endCxn id="77" idx="3"/>
            </p:cNvCxnSpPr>
            <p:nvPr/>
          </p:nvCxnSpPr>
          <p:spPr>
            <a:xfrm flipV="1">
              <a:off x="2213871" y="3395345"/>
              <a:ext cx="664503" cy="17790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9F4BE2B-A669-89DE-1CFB-EF7A9E1FB23F}"/>
                </a:ext>
              </a:extLst>
            </p:cNvPr>
            <p:cNvCxnSpPr>
              <a:cxnSpLocks/>
              <a:stCxn id="83" idx="6"/>
              <a:endCxn id="79" idx="3"/>
            </p:cNvCxnSpPr>
            <p:nvPr/>
          </p:nvCxnSpPr>
          <p:spPr>
            <a:xfrm>
              <a:off x="2213871" y="5174359"/>
              <a:ext cx="672027" cy="2476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70802D08-3C8C-44EB-7AE4-F731636A58C8}"/>
                </a:ext>
              </a:extLst>
            </p:cNvPr>
            <p:cNvGrpSpPr/>
            <p:nvPr/>
          </p:nvGrpSpPr>
          <p:grpSpPr>
            <a:xfrm>
              <a:off x="5388960" y="3826629"/>
              <a:ext cx="725111" cy="700554"/>
              <a:chOff x="7369870" y="4007995"/>
              <a:chExt cx="725111" cy="700554"/>
            </a:xfrm>
          </p:grpSpPr>
          <p:sp>
            <p:nvSpPr>
              <p:cNvPr id="75" name="Oval 74">
                <a:extLst>
                  <a:ext uri="{FF2B5EF4-FFF2-40B4-BE49-F238E27FC236}">
                    <a16:creationId xmlns:a16="http://schemas.microsoft.com/office/drawing/2014/main" id="{D7590137-CD94-4774-8CC8-264B49D04AF1}"/>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6" name="Straight Connector 75">
                <a:extLst>
                  <a:ext uri="{FF2B5EF4-FFF2-40B4-BE49-F238E27FC236}">
                    <a16:creationId xmlns:a16="http://schemas.microsoft.com/office/drawing/2014/main" id="{AB0F4263-4ED8-3328-1EBD-C04E90846A4B}"/>
                  </a:ext>
                </a:extLst>
              </p:cNvPr>
              <p:cNvCxnSpPr>
                <a:cxnSpLocks/>
                <a:stCxn id="75" idx="0"/>
                <a:endCxn id="75"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76863FC3-F399-24FF-6CD3-C56AFCD02A2D}"/>
                </a:ext>
              </a:extLst>
            </p:cNvPr>
            <p:cNvGrpSpPr/>
            <p:nvPr/>
          </p:nvGrpSpPr>
          <p:grpSpPr>
            <a:xfrm>
              <a:off x="5393976" y="4817678"/>
              <a:ext cx="725111" cy="700554"/>
              <a:chOff x="7369870" y="4007995"/>
              <a:chExt cx="725111" cy="700554"/>
            </a:xfrm>
          </p:grpSpPr>
          <p:sp>
            <p:nvSpPr>
              <p:cNvPr id="73" name="Oval 72">
                <a:extLst>
                  <a:ext uri="{FF2B5EF4-FFF2-40B4-BE49-F238E27FC236}">
                    <a16:creationId xmlns:a16="http://schemas.microsoft.com/office/drawing/2014/main" id="{BFFF03DB-39B8-69BC-5115-24AF4A827C1B}"/>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4" name="Straight Connector 73">
                <a:extLst>
                  <a:ext uri="{FF2B5EF4-FFF2-40B4-BE49-F238E27FC236}">
                    <a16:creationId xmlns:a16="http://schemas.microsoft.com/office/drawing/2014/main" id="{CBB0DB07-F214-CD24-B779-1ECBE8EEA96F}"/>
                  </a:ext>
                </a:extLst>
              </p:cNvPr>
              <p:cNvCxnSpPr>
                <a:cxnSpLocks/>
                <a:stCxn id="73" idx="0"/>
                <a:endCxn id="73"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5" name="Group 34">
              <a:extLst>
                <a:ext uri="{FF2B5EF4-FFF2-40B4-BE49-F238E27FC236}">
                  <a16:creationId xmlns:a16="http://schemas.microsoft.com/office/drawing/2014/main" id="{B49EEF91-D185-B7AA-7D89-FB8E01AAD426}"/>
                </a:ext>
              </a:extLst>
            </p:cNvPr>
            <p:cNvGrpSpPr/>
            <p:nvPr/>
          </p:nvGrpSpPr>
          <p:grpSpPr>
            <a:xfrm>
              <a:off x="6684927" y="2794656"/>
              <a:ext cx="725111" cy="700554"/>
              <a:chOff x="7369870" y="4007995"/>
              <a:chExt cx="725111" cy="700554"/>
            </a:xfrm>
          </p:grpSpPr>
          <p:sp>
            <p:nvSpPr>
              <p:cNvPr id="71" name="Oval 70">
                <a:extLst>
                  <a:ext uri="{FF2B5EF4-FFF2-40B4-BE49-F238E27FC236}">
                    <a16:creationId xmlns:a16="http://schemas.microsoft.com/office/drawing/2014/main" id="{49CEAEBB-2BEE-A260-7172-FFCDF9C0C1CB}"/>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2" name="Straight Connector 71">
                <a:extLst>
                  <a:ext uri="{FF2B5EF4-FFF2-40B4-BE49-F238E27FC236}">
                    <a16:creationId xmlns:a16="http://schemas.microsoft.com/office/drawing/2014/main" id="{DA4F935E-E9FB-C5C2-FD4A-12C468F8AB4C}"/>
                  </a:ext>
                </a:extLst>
              </p:cNvPr>
              <p:cNvCxnSpPr>
                <a:cxnSpLocks/>
                <a:stCxn id="71" idx="0"/>
                <a:endCxn id="71"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5FAF85E-114D-4EE7-D816-6918A9AD7FBC}"/>
                </a:ext>
              </a:extLst>
            </p:cNvPr>
            <p:cNvGrpSpPr/>
            <p:nvPr/>
          </p:nvGrpSpPr>
          <p:grpSpPr>
            <a:xfrm>
              <a:off x="6684926" y="3785705"/>
              <a:ext cx="725111" cy="700554"/>
              <a:chOff x="7369870" y="4007995"/>
              <a:chExt cx="725111" cy="700554"/>
            </a:xfrm>
          </p:grpSpPr>
          <p:sp>
            <p:nvSpPr>
              <p:cNvPr id="69" name="Oval 68">
                <a:extLst>
                  <a:ext uri="{FF2B5EF4-FFF2-40B4-BE49-F238E27FC236}">
                    <a16:creationId xmlns:a16="http://schemas.microsoft.com/office/drawing/2014/main" id="{BE751AD1-DE4C-F2DB-2C83-A0CF073DC8F9}"/>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70" name="Straight Connector 69">
                <a:extLst>
                  <a:ext uri="{FF2B5EF4-FFF2-40B4-BE49-F238E27FC236}">
                    <a16:creationId xmlns:a16="http://schemas.microsoft.com/office/drawing/2014/main" id="{6E10FE3D-02FE-6FD0-89F8-ED80E5CF5FAD}"/>
                  </a:ext>
                </a:extLst>
              </p:cNvPr>
              <p:cNvCxnSpPr>
                <a:cxnSpLocks/>
                <a:stCxn id="69" idx="0"/>
                <a:endCxn id="69"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2F1F3E65-F4EA-D606-FED1-C1A9517596D6}"/>
                </a:ext>
              </a:extLst>
            </p:cNvPr>
            <p:cNvGrpSpPr/>
            <p:nvPr/>
          </p:nvGrpSpPr>
          <p:grpSpPr>
            <a:xfrm>
              <a:off x="6684925" y="4775549"/>
              <a:ext cx="725111" cy="700554"/>
              <a:chOff x="7369870" y="4007995"/>
              <a:chExt cx="725111" cy="700554"/>
            </a:xfrm>
          </p:grpSpPr>
          <p:sp>
            <p:nvSpPr>
              <p:cNvPr id="67" name="Oval 66">
                <a:extLst>
                  <a:ext uri="{FF2B5EF4-FFF2-40B4-BE49-F238E27FC236}">
                    <a16:creationId xmlns:a16="http://schemas.microsoft.com/office/drawing/2014/main" id="{B5C82D46-E187-10E1-32B6-FDC99F2ED491}"/>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68" name="Straight Connector 67">
                <a:extLst>
                  <a:ext uri="{FF2B5EF4-FFF2-40B4-BE49-F238E27FC236}">
                    <a16:creationId xmlns:a16="http://schemas.microsoft.com/office/drawing/2014/main" id="{047FD983-DDE3-7B80-5C54-404CB02FB2DE}"/>
                  </a:ext>
                </a:extLst>
              </p:cNvPr>
              <p:cNvCxnSpPr>
                <a:cxnSpLocks/>
                <a:stCxn id="67" idx="0"/>
                <a:endCxn id="67"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4BCC66AA-A4C8-6A7D-50B0-66ABC40CEAE0}"/>
                </a:ext>
              </a:extLst>
            </p:cNvPr>
            <p:cNvGrpSpPr/>
            <p:nvPr/>
          </p:nvGrpSpPr>
          <p:grpSpPr>
            <a:xfrm>
              <a:off x="5386452" y="2790981"/>
              <a:ext cx="725111" cy="700554"/>
              <a:chOff x="7369870" y="4007995"/>
              <a:chExt cx="725111" cy="700554"/>
            </a:xfrm>
          </p:grpSpPr>
          <p:sp>
            <p:nvSpPr>
              <p:cNvPr id="65" name="Oval 64">
                <a:extLst>
                  <a:ext uri="{FF2B5EF4-FFF2-40B4-BE49-F238E27FC236}">
                    <a16:creationId xmlns:a16="http://schemas.microsoft.com/office/drawing/2014/main" id="{69A552AB-F15A-5D02-7ACA-F903786E1EA0}"/>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66" name="Straight Connector 65">
                <a:extLst>
                  <a:ext uri="{FF2B5EF4-FFF2-40B4-BE49-F238E27FC236}">
                    <a16:creationId xmlns:a16="http://schemas.microsoft.com/office/drawing/2014/main" id="{B6CF87A2-AF46-AAF5-FE7D-2E5C3F48EC18}"/>
                  </a:ext>
                </a:extLst>
              </p:cNvPr>
              <p:cNvCxnSpPr>
                <a:cxnSpLocks/>
                <a:stCxn id="65" idx="0"/>
                <a:endCxn id="65"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39" name="Straight Arrow Connector 38">
              <a:extLst>
                <a:ext uri="{FF2B5EF4-FFF2-40B4-BE49-F238E27FC236}">
                  <a16:creationId xmlns:a16="http://schemas.microsoft.com/office/drawing/2014/main" id="{F088BAF7-0089-861F-636E-2CD22D774A8D}"/>
                </a:ext>
              </a:extLst>
            </p:cNvPr>
            <p:cNvCxnSpPr>
              <a:cxnSpLocks/>
              <a:endCxn id="65" idx="1"/>
            </p:cNvCxnSpPr>
            <p:nvPr/>
          </p:nvCxnSpPr>
          <p:spPr>
            <a:xfrm flipV="1">
              <a:off x="4828141" y="2893575"/>
              <a:ext cx="664501" cy="2934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72A0BCB-435B-8912-306A-FB56B2F3D33E}"/>
                </a:ext>
              </a:extLst>
            </p:cNvPr>
            <p:cNvCxnSpPr>
              <a:cxnSpLocks/>
              <a:endCxn id="75" idx="1"/>
            </p:cNvCxnSpPr>
            <p:nvPr/>
          </p:nvCxnSpPr>
          <p:spPr>
            <a:xfrm>
              <a:off x="4828141" y="3187062"/>
              <a:ext cx="667009" cy="7421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CC419B8B-7079-99AB-DD7B-7442B7EB498A}"/>
                </a:ext>
              </a:extLst>
            </p:cNvPr>
            <p:cNvCxnSpPr>
              <a:cxnSpLocks/>
              <a:endCxn id="75" idx="2"/>
            </p:cNvCxnSpPr>
            <p:nvPr/>
          </p:nvCxnSpPr>
          <p:spPr>
            <a:xfrm flipV="1">
              <a:off x="4828140" y="4176906"/>
              <a:ext cx="560820" cy="12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450F7ABA-04A7-7D59-3B80-B4D89F0C658E}"/>
                </a:ext>
              </a:extLst>
            </p:cNvPr>
            <p:cNvCxnSpPr>
              <a:cxnSpLocks/>
              <a:endCxn id="75" idx="3"/>
            </p:cNvCxnSpPr>
            <p:nvPr/>
          </p:nvCxnSpPr>
          <p:spPr>
            <a:xfrm flipV="1">
              <a:off x="4828139" y="4424589"/>
              <a:ext cx="667011" cy="7433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59A6D52-1B1D-B5C6-FAF9-5532A659CF24}"/>
                </a:ext>
              </a:extLst>
            </p:cNvPr>
            <p:cNvCxnSpPr>
              <a:cxnSpLocks/>
              <a:endCxn id="73" idx="2"/>
            </p:cNvCxnSpPr>
            <p:nvPr/>
          </p:nvCxnSpPr>
          <p:spPr>
            <a:xfrm>
              <a:off x="4828140" y="4178111"/>
              <a:ext cx="565836" cy="989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A4DC320-D054-A07B-8307-08AA465AC87C}"/>
                </a:ext>
              </a:extLst>
            </p:cNvPr>
            <p:cNvCxnSpPr>
              <a:cxnSpLocks/>
              <a:endCxn id="65" idx="2"/>
            </p:cNvCxnSpPr>
            <p:nvPr/>
          </p:nvCxnSpPr>
          <p:spPr>
            <a:xfrm flipV="1">
              <a:off x="4828140" y="3141258"/>
              <a:ext cx="558312" cy="1036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5C57591-8506-8D4F-974C-ADA57942A946}"/>
                </a:ext>
              </a:extLst>
            </p:cNvPr>
            <p:cNvCxnSpPr>
              <a:cxnSpLocks/>
              <a:endCxn id="73" idx="1"/>
            </p:cNvCxnSpPr>
            <p:nvPr/>
          </p:nvCxnSpPr>
          <p:spPr>
            <a:xfrm>
              <a:off x="4828141" y="3187062"/>
              <a:ext cx="672025" cy="17332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80FA2E71-E818-A19C-15F9-8B0483C6725E}"/>
                </a:ext>
              </a:extLst>
            </p:cNvPr>
            <p:cNvCxnSpPr>
              <a:cxnSpLocks/>
              <a:stCxn id="73" idx="6"/>
              <a:endCxn id="67" idx="3"/>
            </p:cNvCxnSpPr>
            <p:nvPr/>
          </p:nvCxnSpPr>
          <p:spPr>
            <a:xfrm>
              <a:off x="6119087" y="5167955"/>
              <a:ext cx="672028" cy="2055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C1AA5F0-9A99-713B-270E-84EE97512B29}"/>
                </a:ext>
              </a:extLst>
            </p:cNvPr>
            <p:cNvCxnSpPr>
              <a:cxnSpLocks/>
              <a:stCxn id="75" idx="6"/>
              <a:endCxn id="67" idx="2"/>
            </p:cNvCxnSpPr>
            <p:nvPr/>
          </p:nvCxnSpPr>
          <p:spPr>
            <a:xfrm>
              <a:off x="6114071" y="4176906"/>
              <a:ext cx="570854" cy="9489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B9B9A51-5B40-218D-541C-11E01963C2D6}"/>
                </a:ext>
              </a:extLst>
            </p:cNvPr>
            <p:cNvCxnSpPr>
              <a:cxnSpLocks/>
              <a:stCxn id="65" idx="6"/>
              <a:endCxn id="67" idx="1"/>
            </p:cNvCxnSpPr>
            <p:nvPr/>
          </p:nvCxnSpPr>
          <p:spPr>
            <a:xfrm>
              <a:off x="6111563" y="3141258"/>
              <a:ext cx="679552" cy="17368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28AABD46-0787-8133-9B16-30F00472E5B4}"/>
                </a:ext>
              </a:extLst>
            </p:cNvPr>
            <p:cNvCxnSpPr>
              <a:cxnSpLocks/>
              <a:stCxn id="75" idx="6"/>
              <a:endCxn id="71" idx="2"/>
            </p:cNvCxnSpPr>
            <p:nvPr/>
          </p:nvCxnSpPr>
          <p:spPr>
            <a:xfrm flipV="1">
              <a:off x="6114071" y="3144933"/>
              <a:ext cx="570856" cy="10319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981E18C2-F145-CF71-884A-45386BC056EA}"/>
                </a:ext>
              </a:extLst>
            </p:cNvPr>
            <p:cNvCxnSpPr>
              <a:cxnSpLocks/>
              <a:stCxn id="73" idx="6"/>
              <a:endCxn id="71" idx="3"/>
            </p:cNvCxnSpPr>
            <p:nvPr/>
          </p:nvCxnSpPr>
          <p:spPr>
            <a:xfrm flipV="1">
              <a:off x="6119087" y="3392616"/>
              <a:ext cx="672030" cy="17753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8538FE7E-48D9-0A55-7D00-D0B0198A80C4}"/>
                </a:ext>
              </a:extLst>
            </p:cNvPr>
            <p:cNvCxnSpPr>
              <a:cxnSpLocks/>
              <a:stCxn id="65" idx="6"/>
              <a:endCxn id="71" idx="1"/>
            </p:cNvCxnSpPr>
            <p:nvPr/>
          </p:nvCxnSpPr>
          <p:spPr>
            <a:xfrm flipV="1">
              <a:off x="6111563" y="2897250"/>
              <a:ext cx="679554" cy="2440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D8FFC76-E1AF-F751-EF8D-956421E78223}"/>
                </a:ext>
              </a:extLst>
            </p:cNvPr>
            <p:cNvCxnSpPr>
              <a:cxnSpLocks/>
              <a:stCxn id="73" idx="6"/>
              <a:endCxn id="69" idx="3"/>
            </p:cNvCxnSpPr>
            <p:nvPr/>
          </p:nvCxnSpPr>
          <p:spPr>
            <a:xfrm flipV="1">
              <a:off x="6119087" y="4383665"/>
              <a:ext cx="672029" cy="7842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2D302F4-8C52-31D4-A4C6-CD4A72CB7C69}"/>
                </a:ext>
              </a:extLst>
            </p:cNvPr>
            <p:cNvCxnSpPr>
              <a:cxnSpLocks/>
              <a:stCxn id="75" idx="6"/>
              <a:endCxn id="69" idx="2"/>
            </p:cNvCxnSpPr>
            <p:nvPr/>
          </p:nvCxnSpPr>
          <p:spPr>
            <a:xfrm flipV="1">
              <a:off x="6114071" y="4135982"/>
              <a:ext cx="570855" cy="409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418CC29F-3B33-DCF2-3BDC-53D55033212B}"/>
                </a:ext>
              </a:extLst>
            </p:cNvPr>
            <p:cNvCxnSpPr>
              <a:cxnSpLocks/>
              <a:stCxn id="65" idx="6"/>
              <a:endCxn id="69" idx="1"/>
            </p:cNvCxnSpPr>
            <p:nvPr/>
          </p:nvCxnSpPr>
          <p:spPr>
            <a:xfrm>
              <a:off x="6111563" y="3141258"/>
              <a:ext cx="679553" cy="7470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DFD416E-74C7-10B8-46D1-29B45D0D3100}"/>
                </a:ext>
              </a:extLst>
            </p:cNvPr>
            <p:cNvCxnSpPr>
              <a:cxnSpLocks/>
              <a:endCxn id="65" idx="3"/>
            </p:cNvCxnSpPr>
            <p:nvPr/>
          </p:nvCxnSpPr>
          <p:spPr>
            <a:xfrm flipV="1">
              <a:off x="4828139" y="3388941"/>
              <a:ext cx="664503" cy="17790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5B116837-ED6A-07EA-D05E-D6B2D85AC2A3}"/>
                </a:ext>
              </a:extLst>
            </p:cNvPr>
            <p:cNvCxnSpPr>
              <a:cxnSpLocks/>
              <a:endCxn id="73" idx="3"/>
            </p:cNvCxnSpPr>
            <p:nvPr/>
          </p:nvCxnSpPr>
          <p:spPr>
            <a:xfrm>
              <a:off x="4828139" y="5167955"/>
              <a:ext cx="672027" cy="2476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EF1E4F63-0356-987D-AE8F-45221538C6FE}"/>
                </a:ext>
              </a:extLst>
            </p:cNvPr>
            <p:cNvCxnSpPr>
              <a:cxnSpLocks/>
              <a:stCxn id="71" idx="6"/>
            </p:cNvCxnSpPr>
            <p:nvPr/>
          </p:nvCxnSpPr>
          <p:spPr>
            <a:xfrm flipV="1">
              <a:off x="7410038" y="3141258"/>
              <a:ext cx="362556" cy="36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C8CEF9AF-376A-706E-0CC0-A0183AA7F826}"/>
                </a:ext>
              </a:extLst>
            </p:cNvPr>
            <p:cNvCxnSpPr>
              <a:cxnSpLocks/>
              <a:stCxn id="69" idx="6"/>
            </p:cNvCxnSpPr>
            <p:nvPr/>
          </p:nvCxnSpPr>
          <p:spPr>
            <a:xfrm>
              <a:off x="7410037" y="4135982"/>
              <a:ext cx="36255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4C1FB49-0BAE-A323-CB8F-5DF0862A71AB}"/>
                </a:ext>
              </a:extLst>
            </p:cNvPr>
            <p:cNvCxnSpPr>
              <a:cxnSpLocks/>
              <a:stCxn id="67" idx="6"/>
            </p:cNvCxnSpPr>
            <p:nvPr/>
          </p:nvCxnSpPr>
          <p:spPr>
            <a:xfrm>
              <a:off x="7410036" y="5125826"/>
              <a:ext cx="362556" cy="87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E9F25E46-4558-4CC1-C729-77F7900DBDF0}"/>
                </a:ext>
              </a:extLst>
            </p:cNvPr>
            <p:cNvSpPr txBox="1"/>
            <p:nvPr/>
          </p:nvSpPr>
          <p:spPr>
            <a:xfrm>
              <a:off x="4262169" y="2987007"/>
              <a:ext cx="463588" cy="400110"/>
            </a:xfrm>
            <a:prstGeom prst="rect">
              <a:avLst/>
            </a:prstGeom>
            <a:noFill/>
          </p:spPr>
          <p:txBody>
            <a:bodyPr wrap="none" rtlCol="0">
              <a:spAutoFit/>
            </a:bodyPr>
            <a:lstStyle/>
            <a:p>
              <a:r>
                <a:rPr lang="en-BE" sz="2000" dirty="0"/>
                <a:t>...</a:t>
              </a:r>
            </a:p>
          </p:txBody>
        </p:sp>
        <p:sp>
          <p:nvSpPr>
            <p:cNvPr id="61" name="TextBox 60">
              <a:extLst>
                <a:ext uri="{FF2B5EF4-FFF2-40B4-BE49-F238E27FC236}">
                  <a16:creationId xmlns:a16="http://schemas.microsoft.com/office/drawing/2014/main" id="{A5158BF4-B5C4-89A1-7915-73333A4D624D}"/>
                </a:ext>
              </a:extLst>
            </p:cNvPr>
            <p:cNvSpPr txBox="1"/>
            <p:nvPr/>
          </p:nvSpPr>
          <p:spPr>
            <a:xfrm>
              <a:off x="4262169" y="3929223"/>
              <a:ext cx="463588" cy="400110"/>
            </a:xfrm>
            <a:prstGeom prst="rect">
              <a:avLst/>
            </a:prstGeom>
            <a:noFill/>
          </p:spPr>
          <p:txBody>
            <a:bodyPr wrap="none" rtlCol="0">
              <a:spAutoFit/>
            </a:bodyPr>
            <a:lstStyle/>
            <a:p>
              <a:r>
                <a:rPr lang="en-BE" sz="2000" dirty="0"/>
                <a:t>...</a:t>
              </a:r>
            </a:p>
          </p:txBody>
        </p:sp>
        <p:sp>
          <p:nvSpPr>
            <p:cNvPr id="62" name="TextBox 61">
              <a:extLst>
                <a:ext uri="{FF2B5EF4-FFF2-40B4-BE49-F238E27FC236}">
                  <a16:creationId xmlns:a16="http://schemas.microsoft.com/office/drawing/2014/main" id="{BE237BE3-1948-F571-6665-7D5335B3C1B6}"/>
                </a:ext>
              </a:extLst>
            </p:cNvPr>
            <p:cNvSpPr txBox="1"/>
            <p:nvPr/>
          </p:nvSpPr>
          <p:spPr>
            <a:xfrm>
              <a:off x="4262169" y="4940770"/>
              <a:ext cx="463588" cy="400110"/>
            </a:xfrm>
            <a:prstGeom prst="rect">
              <a:avLst/>
            </a:prstGeom>
            <a:noFill/>
          </p:spPr>
          <p:txBody>
            <a:bodyPr wrap="none" rtlCol="0">
              <a:spAutoFit/>
            </a:bodyPr>
            <a:lstStyle/>
            <a:p>
              <a:r>
                <a:rPr lang="en-BE" sz="2000" dirty="0"/>
                <a:t>...</a:t>
              </a:r>
            </a:p>
          </p:txBody>
        </p:sp>
        <p:sp>
          <p:nvSpPr>
            <p:cNvPr id="63" name="Right Arrow 7">
              <a:extLst>
                <a:ext uri="{FF2B5EF4-FFF2-40B4-BE49-F238E27FC236}">
                  <a16:creationId xmlns:a16="http://schemas.microsoft.com/office/drawing/2014/main" id="{B4FD5E01-F52E-0C55-C041-670DC5D8DA01}"/>
                </a:ext>
              </a:extLst>
            </p:cNvPr>
            <p:cNvSpPr/>
            <p:nvPr/>
          </p:nvSpPr>
          <p:spPr>
            <a:xfrm>
              <a:off x="1488759" y="2454254"/>
              <a:ext cx="6382091" cy="252718"/>
            </a:xfrm>
            <a:prstGeom prst="rightArrow">
              <a:avLst/>
            </a:prstGeom>
            <a:solidFill>
              <a:srgbClr val="00A0A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64" name="Right Arrow 166">
              <a:extLst>
                <a:ext uri="{FF2B5EF4-FFF2-40B4-BE49-F238E27FC236}">
                  <a16:creationId xmlns:a16="http://schemas.microsoft.com/office/drawing/2014/main" id="{29E312B3-D8FE-CC0F-ED07-62F1D695719B}"/>
                </a:ext>
              </a:extLst>
            </p:cNvPr>
            <p:cNvSpPr/>
            <p:nvPr/>
          </p:nvSpPr>
          <p:spPr>
            <a:xfrm rot="10800000">
              <a:off x="1441906" y="5599156"/>
              <a:ext cx="6382091" cy="252718"/>
            </a:xfrm>
            <a:prstGeom prst="rightArrow">
              <a:avLst/>
            </a:prstGeom>
            <a:solidFill>
              <a:srgbClr val="EC4B2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grpSp>
    </p:spTree>
    <p:extLst>
      <p:ext uri="{BB962C8B-B14F-4D97-AF65-F5344CB8AC3E}">
        <p14:creationId xmlns:p14="http://schemas.microsoft.com/office/powerpoint/2010/main" val="1969197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4A86-5080-D93F-FB5C-AE69E2DEF1E2}"/>
              </a:ext>
            </a:extLst>
          </p:cNvPr>
          <p:cNvSpPr>
            <a:spLocks noGrp="1"/>
          </p:cNvSpPr>
          <p:nvPr>
            <p:ph type="title"/>
          </p:nvPr>
        </p:nvSpPr>
        <p:spPr>
          <a:xfrm>
            <a:off x="515937" y="205266"/>
            <a:ext cx="11580813" cy="1116012"/>
          </a:xfrm>
        </p:spPr>
        <p:txBody>
          <a:bodyPr/>
          <a:lstStyle/>
          <a:p>
            <a:r>
              <a:rPr lang="en-US" sz="3600" dirty="0"/>
              <a:t>3. Classification layers</a:t>
            </a:r>
            <a:br>
              <a:rPr lang="en-US" sz="3600" dirty="0"/>
            </a:br>
            <a:r>
              <a:rPr lang="en-US" sz="3200" dirty="0"/>
              <a:t>Flattening versus Global Average Pooling (GAP)</a:t>
            </a:r>
            <a:endParaRPr lang="en-US" sz="3600" dirty="0"/>
          </a:p>
        </p:txBody>
      </p:sp>
      <p:sp>
        <p:nvSpPr>
          <p:cNvPr id="3" name="Slide Number Placeholder 2">
            <a:extLst>
              <a:ext uri="{FF2B5EF4-FFF2-40B4-BE49-F238E27FC236}">
                <a16:creationId xmlns:a16="http://schemas.microsoft.com/office/drawing/2014/main" id="{14F2747B-2964-A13C-2190-731F72338FDB}"/>
              </a:ext>
            </a:extLst>
          </p:cNvPr>
          <p:cNvSpPr>
            <a:spLocks noGrp="1"/>
          </p:cNvSpPr>
          <p:nvPr>
            <p:ph type="sldNum" sz="quarter" idx="25"/>
          </p:nvPr>
        </p:nvSpPr>
        <p:spPr/>
        <p:txBody>
          <a:bodyPr/>
          <a:lstStyle/>
          <a:p>
            <a:fld id="{8B70248A-FD0F-534C-919E-E8EB9B0FC062}" type="slidenum">
              <a:rPr lang="en-BE" smtClean="0"/>
              <a:pPr/>
              <a:t>50</a:t>
            </a:fld>
            <a:endParaRPr lang="en-BE"/>
          </a:p>
        </p:txBody>
      </p:sp>
      <p:pic>
        <p:nvPicPr>
          <p:cNvPr id="8" name="Picture 7" descr="A diagram of different types of cubes&#10;&#10;Description automatically generated">
            <a:extLst>
              <a:ext uri="{FF2B5EF4-FFF2-40B4-BE49-F238E27FC236}">
                <a16:creationId xmlns:a16="http://schemas.microsoft.com/office/drawing/2014/main" id="{12DA048A-9554-AE32-F9B4-B3E5395E324D}"/>
              </a:ext>
            </a:extLst>
          </p:cNvPr>
          <p:cNvPicPr>
            <a:picLocks noChangeAspect="1"/>
          </p:cNvPicPr>
          <p:nvPr/>
        </p:nvPicPr>
        <p:blipFill>
          <a:blip r:embed="rId2"/>
          <a:stretch>
            <a:fillRect/>
          </a:stretch>
        </p:blipFill>
        <p:spPr>
          <a:xfrm>
            <a:off x="863024" y="1414623"/>
            <a:ext cx="4756727" cy="2724592"/>
          </a:xfrm>
          <a:prstGeom prst="rect">
            <a:avLst/>
          </a:prstGeom>
        </p:spPr>
      </p:pic>
      <p:sp>
        <p:nvSpPr>
          <p:cNvPr id="4" name="Text Placeholder 3">
            <a:extLst>
              <a:ext uri="{FF2B5EF4-FFF2-40B4-BE49-F238E27FC236}">
                <a16:creationId xmlns:a16="http://schemas.microsoft.com/office/drawing/2014/main" id="{E96D4B67-3BBD-2FAD-8061-DACACAD008F5}"/>
              </a:ext>
            </a:extLst>
          </p:cNvPr>
          <p:cNvSpPr>
            <a:spLocks noGrp="1"/>
          </p:cNvSpPr>
          <p:nvPr>
            <p:ph type="body" sz="quarter" idx="31"/>
          </p:nvPr>
        </p:nvSpPr>
        <p:spPr>
          <a:xfrm>
            <a:off x="6572250" y="1420431"/>
            <a:ext cx="5619749" cy="5437569"/>
          </a:xfrm>
        </p:spPr>
        <p:txBody>
          <a:bodyPr>
            <a:normAutofit/>
          </a:bodyPr>
          <a:lstStyle/>
          <a:p>
            <a:r>
              <a:rPr lang="en-US" dirty="0">
                <a:latin typeface="+mj-lt"/>
              </a:rPr>
              <a:t>With </a:t>
            </a:r>
            <a:r>
              <a:rPr lang="en-US" dirty="0">
                <a:highlight>
                  <a:srgbClr val="FA6432"/>
                </a:highlight>
                <a:latin typeface="+mj-lt"/>
              </a:rPr>
              <a:t>Flattening</a:t>
            </a:r>
            <a:r>
              <a:rPr lang="en-US" dirty="0">
                <a:latin typeface="+mj-lt"/>
              </a:rPr>
              <a:t>, we still need to learn which parts are important for the output neuron</a:t>
            </a:r>
          </a:p>
          <a:p>
            <a:endParaRPr lang="en-US" dirty="0">
              <a:latin typeface="+mj-lt"/>
            </a:endParaRPr>
          </a:p>
          <a:p>
            <a:r>
              <a:rPr lang="en-US" dirty="0">
                <a:solidFill>
                  <a:srgbClr val="00B050"/>
                </a:solidFill>
                <a:latin typeface="+mj-lt"/>
              </a:rPr>
              <a:t>+ can handle complex patterns</a:t>
            </a:r>
          </a:p>
          <a:p>
            <a:r>
              <a:rPr lang="en-US" dirty="0">
                <a:solidFill>
                  <a:srgbClr val="FF0000"/>
                </a:solidFill>
                <a:latin typeface="+mj-lt"/>
              </a:rPr>
              <a:t>- more calculations needed</a:t>
            </a:r>
          </a:p>
          <a:p>
            <a:endParaRPr lang="en-US" dirty="0">
              <a:latin typeface="+mj-lt"/>
            </a:endParaRPr>
          </a:p>
          <a:p>
            <a:endParaRPr lang="en-US" dirty="0">
              <a:latin typeface="+mj-lt"/>
            </a:endParaRPr>
          </a:p>
          <a:p>
            <a:r>
              <a:rPr lang="en-US" dirty="0">
                <a:latin typeface="+mj-lt"/>
              </a:rPr>
              <a:t>In </a:t>
            </a:r>
            <a:r>
              <a:rPr lang="en-US" dirty="0">
                <a:highlight>
                  <a:srgbClr val="FA6432"/>
                </a:highlight>
                <a:latin typeface="+mj-lt"/>
              </a:rPr>
              <a:t>GAP</a:t>
            </a:r>
            <a:r>
              <a:rPr lang="en-US" dirty="0">
                <a:latin typeface="+mj-lt"/>
              </a:rPr>
              <a:t>, we take a shortcut. When we do enough convolutions, the average of a feature map is a good predictor for the output neuron</a:t>
            </a:r>
          </a:p>
          <a:p>
            <a:endParaRPr lang="en-US" dirty="0">
              <a:latin typeface="+mj-lt"/>
            </a:endParaRPr>
          </a:p>
          <a:p>
            <a:r>
              <a:rPr lang="en-US" dirty="0">
                <a:solidFill>
                  <a:srgbClr val="00B050"/>
                </a:solidFill>
                <a:latin typeface="+mj-lt"/>
              </a:rPr>
              <a:t>+ simplification, faster</a:t>
            </a:r>
          </a:p>
          <a:p>
            <a:r>
              <a:rPr lang="en-US" dirty="0">
                <a:solidFill>
                  <a:srgbClr val="FF0000"/>
                </a:solidFill>
                <a:latin typeface="+mj-lt"/>
              </a:rPr>
              <a:t>- sometimes too simple</a:t>
            </a:r>
          </a:p>
        </p:txBody>
      </p:sp>
      <p:pic>
        <p:nvPicPr>
          <p:cNvPr id="1026" name="Picture 2" descr="Illustration of global average pooling (GAP) | Download Scientific Diagram">
            <a:extLst>
              <a:ext uri="{FF2B5EF4-FFF2-40B4-BE49-F238E27FC236}">
                <a16:creationId xmlns:a16="http://schemas.microsoft.com/office/drawing/2014/main" id="{A0983354-5123-79E7-8B0F-80894C0A0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4667250"/>
            <a:ext cx="5452656" cy="207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684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37315-E5B6-73A3-B720-90FADEE30002}"/>
              </a:ext>
            </a:extLst>
          </p:cNvPr>
          <p:cNvSpPr>
            <a:spLocks noGrp="1"/>
          </p:cNvSpPr>
          <p:nvPr>
            <p:ph type="title"/>
          </p:nvPr>
        </p:nvSpPr>
        <p:spPr/>
        <p:txBody>
          <a:bodyPr/>
          <a:lstStyle/>
          <a:p>
            <a:r>
              <a:rPr lang="en-US" dirty="0"/>
              <a:t>Convolutional Neural Network (CNN)</a:t>
            </a:r>
          </a:p>
        </p:txBody>
      </p:sp>
      <p:sp>
        <p:nvSpPr>
          <p:cNvPr id="3" name="Slide Number Placeholder 2">
            <a:extLst>
              <a:ext uri="{FF2B5EF4-FFF2-40B4-BE49-F238E27FC236}">
                <a16:creationId xmlns:a16="http://schemas.microsoft.com/office/drawing/2014/main" id="{9E211952-F2E8-48AF-B676-408DCD527A7A}"/>
              </a:ext>
            </a:extLst>
          </p:cNvPr>
          <p:cNvSpPr>
            <a:spLocks noGrp="1"/>
          </p:cNvSpPr>
          <p:nvPr>
            <p:ph type="sldNum" sz="quarter" idx="25"/>
          </p:nvPr>
        </p:nvSpPr>
        <p:spPr/>
        <p:txBody>
          <a:bodyPr/>
          <a:lstStyle/>
          <a:p>
            <a:fld id="{8B70248A-FD0F-534C-919E-E8EB9B0FC062}" type="slidenum">
              <a:rPr lang="en-BE" smtClean="0"/>
              <a:pPr/>
              <a:t>51</a:t>
            </a:fld>
            <a:endParaRPr lang="en-BE"/>
          </a:p>
        </p:txBody>
      </p:sp>
      <p:sp>
        <p:nvSpPr>
          <p:cNvPr id="4" name="Text Placeholder 3">
            <a:extLst>
              <a:ext uri="{FF2B5EF4-FFF2-40B4-BE49-F238E27FC236}">
                <a16:creationId xmlns:a16="http://schemas.microsoft.com/office/drawing/2014/main" id="{1771626B-1964-8968-E766-36C22EEEB97F}"/>
              </a:ext>
            </a:extLst>
          </p:cNvPr>
          <p:cNvSpPr>
            <a:spLocks noGrp="1"/>
          </p:cNvSpPr>
          <p:nvPr>
            <p:ph type="body" sz="quarter" idx="31"/>
          </p:nvPr>
        </p:nvSpPr>
        <p:spPr/>
        <p:txBody>
          <a:bodyPr/>
          <a:lstStyle/>
          <a:p>
            <a:endParaRPr lang="en-US"/>
          </a:p>
        </p:txBody>
      </p:sp>
      <p:pic>
        <p:nvPicPr>
          <p:cNvPr id="5" name="Picture 2" descr="Afbeeldingsresultaat voor convolution pooling layers">
            <a:extLst>
              <a:ext uri="{FF2B5EF4-FFF2-40B4-BE49-F238E27FC236}">
                <a16:creationId xmlns:a16="http://schemas.microsoft.com/office/drawing/2014/main" id="{C01777B1-A131-B922-1E62-F2BC21D7E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93" y="2163819"/>
            <a:ext cx="12109807" cy="321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16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Transfer Learning</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p:txBody>
      </p:sp>
      <p:pic>
        <p:nvPicPr>
          <p:cNvPr id="4" name="Picture 3">
            <a:extLst>
              <a:ext uri="{FF2B5EF4-FFF2-40B4-BE49-F238E27FC236}">
                <a16:creationId xmlns:a16="http://schemas.microsoft.com/office/drawing/2014/main" id="{4B436337-A597-5816-1FAF-853B7A1BC0CD}"/>
              </a:ext>
            </a:extLst>
          </p:cNvPr>
          <p:cNvPicPr>
            <a:picLocks noChangeAspect="1"/>
          </p:cNvPicPr>
          <p:nvPr/>
        </p:nvPicPr>
        <p:blipFill>
          <a:blip r:embed="rId2"/>
          <a:stretch>
            <a:fillRect/>
          </a:stretch>
        </p:blipFill>
        <p:spPr>
          <a:xfrm>
            <a:off x="2200494" y="2060023"/>
            <a:ext cx="7791008" cy="4356398"/>
          </a:xfrm>
          <a:prstGeom prst="rect">
            <a:avLst/>
          </a:prstGeom>
        </p:spPr>
      </p:pic>
    </p:spTree>
    <p:extLst>
      <p:ext uri="{BB962C8B-B14F-4D97-AF65-F5344CB8AC3E}">
        <p14:creationId xmlns:p14="http://schemas.microsoft.com/office/powerpoint/2010/main" val="1292007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cess&#10;&#10;Description automatically generated">
            <a:extLst>
              <a:ext uri="{FF2B5EF4-FFF2-40B4-BE49-F238E27FC236}">
                <a16:creationId xmlns:a16="http://schemas.microsoft.com/office/drawing/2014/main" id="{4A1D3A61-33BE-CD5E-E0F9-30985A76E90E}"/>
              </a:ext>
            </a:extLst>
          </p:cNvPr>
          <p:cNvPicPr>
            <a:picLocks noChangeAspect="1"/>
          </p:cNvPicPr>
          <p:nvPr/>
        </p:nvPicPr>
        <p:blipFill>
          <a:blip r:embed="rId2"/>
          <a:stretch>
            <a:fillRect/>
          </a:stretch>
        </p:blipFill>
        <p:spPr>
          <a:xfrm>
            <a:off x="4095750" y="1628775"/>
            <a:ext cx="8096250" cy="4591050"/>
          </a:xfrm>
          <a:prstGeom prst="rect">
            <a:avLst/>
          </a:prstGeom>
        </p:spPr>
      </p:pic>
      <p:sp>
        <p:nvSpPr>
          <p:cNvPr id="2" name="Title 1">
            <a:extLst>
              <a:ext uri="{FF2B5EF4-FFF2-40B4-BE49-F238E27FC236}">
                <a16:creationId xmlns:a16="http://schemas.microsoft.com/office/drawing/2014/main" id="{0A4BDB45-4CC8-370A-D288-860D9877E662}"/>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05B5498C-D915-8BC2-51F5-603FAD7F0A5A}"/>
              </a:ext>
            </a:extLst>
          </p:cNvPr>
          <p:cNvSpPr>
            <a:spLocks noGrp="1"/>
          </p:cNvSpPr>
          <p:nvPr>
            <p:ph type="sldNum" sz="quarter" idx="25"/>
          </p:nvPr>
        </p:nvSpPr>
        <p:spPr/>
        <p:txBody>
          <a:bodyPr/>
          <a:lstStyle/>
          <a:p>
            <a:fld id="{8B70248A-FD0F-534C-919E-E8EB9B0FC062}" type="slidenum">
              <a:rPr lang="en-BE" smtClean="0"/>
              <a:pPr/>
              <a:t>53</a:t>
            </a:fld>
            <a:endParaRPr lang="en-BE"/>
          </a:p>
        </p:txBody>
      </p:sp>
      <p:sp>
        <p:nvSpPr>
          <p:cNvPr id="4" name="Text Placeholder 3">
            <a:extLst>
              <a:ext uri="{FF2B5EF4-FFF2-40B4-BE49-F238E27FC236}">
                <a16:creationId xmlns:a16="http://schemas.microsoft.com/office/drawing/2014/main" id="{62C95865-7D76-5FCE-A4DE-A863A699BBB4}"/>
              </a:ext>
            </a:extLst>
          </p:cNvPr>
          <p:cNvSpPr>
            <a:spLocks noGrp="1"/>
          </p:cNvSpPr>
          <p:nvPr>
            <p:ph type="body" sz="quarter" idx="31"/>
          </p:nvPr>
        </p:nvSpPr>
        <p:spPr>
          <a:xfrm>
            <a:off x="515937" y="1628775"/>
            <a:ext cx="4176136" cy="4716463"/>
          </a:xfrm>
        </p:spPr>
        <p:txBody>
          <a:bodyPr/>
          <a:lstStyle/>
          <a:p>
            <a:r>
              <a:rPr lang="en-US" dirty="0">
                <a:latin typeface="+mj-lt"/>
              </a:rPr>
              <a:t>Deep neural network </a:t>
            </a:r>
            <a:r>
              <a:rPr lang="en-US" b="1" dirty="0">
                <a:solidFill>
                  <a:srgbClr val="FA6432"/>
                </a:solidFill>
                <a:latin typeface="+mj-lt"/>
              </a:rPr>
              <a:t>architectural design</a:t>
            </a:r>
            <a:r>
              <a:rPr lang="en-US" dirty="0">
                <a:latin typeface="+mj-lt"/>
              </a:rPr>
              <a:t> is still more of an art-form, and proves to be pretty challenging!</a:t>
            </a:r>
          </a:p>
          <a:p>
            <a:endParaRPr lang="en-US" dirty="0">
              <a:latin typeface="+mj-lt"/>
            </a:endParaRPr>
          </a:p>
          <a:p>
            <a:r>
              <a:rPr lang="en-US" dirty="0">
                <a:latin typeface="+mj-lt"/>
              </a:rPr>
              <a:t>And, it is also </a:t>
            </a:r>
            <a:r>
              <a:rPr lang="en-US" b="1" dirty="0">
                <a:solidFill>
                  <a:srgbClr val="FA6432"/>
                </a:solidFill>
                <a:latin typeface="+mj-lt"/>
              </a:rPr>
              <a:t>data hungry</a:t>
            </a:r>
            <a:r>
              <a:rPr lang="en-US" dirty="0">
                <a:latin typeface="+mj-lt"/>
              </a:rPr>
              <a:t>, and </a:t>
            </a:r>
            <a:r>
              <a:rPr lang="en-US" b="1" dirty="0">
                <a:solidFill>
                  <a:srgbClr val="FA6432"/>
                </a:solidFill>
                <a:latin typeface="+mj-lt"/>
              </a:rPr>
              <a:t>time consuming </a:t>
            </a:r>
            <a:r>
              <a:rPr lang="en-US" dirty="0">
                <a:latin typeface="+mj-lt"/>
              </a:rPr>
              <a:t>to train</a:t>
            </a:r>
          </a:p>
          <a:p>
            <a:endParaRPr lang="en-US" dirty="0"/>
          </a:p>
        </p:txBody>
      </p:sp>
      <p:pic>
        <p:nvPicPr>
          <p:cNvPr id="7" name="Picture 2" descr="OVER -">
            <a:extLst>
              <a:ext uri="{FF2B5EF4-FFF2-40B4-BE49-F238E27FC236}">
                <a16:creationId xmlns:a16="http://schemas.microsoft.com/office/drawing/2014/main" id="{DF18594E-E745-3222-2620-5D6A2864C9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60" t="19760" r="19760" b="19760"/>
          <a:stretch/>
        </p:blipFill>
        <p:spPr bwMode="auto">
          <a:xfrm>
            <a:off x="1487395" y="4708342"/>
            <a:ext cx="1636898" cy="163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92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E7E0-0210-AF5C-E393-8479624E198B}"/>
              </a:ext>
            </a:extLst>
          </p:cNvPr>
          <p:cNvSpPr>
            <a:spLocks noGrp="1"/>
          </p:cNvSpPr>
          <p:nvPr>
            <p:ph type="title"/>
          </p:nvPr>
        </p:nvSpPr>
        <p:spPr/>
        <p:txBody>
          <a:bodyPr/>
          <a:lstStyle/>
          <a:p>
            <a:r>
              <a:rPr lang="en-US"/>
              <a:t>Enter: CV Benchmark Competition - Imagenet</a:t>
            </a:r>
          </a:p>
        </p:txBody>
      </p:sp>
      <p:sp>
        <p:nvSpPr>
          <p:cNvPr id="3" name="Slide Number Placeholder 2">
            <a:extLst>
              <a:ext uri="{FF2B5EF4-FFF2-40B4-BE49-F238E27FC236}">
                <a16:creationId xmlns:a16="http://schemas.microsoft.com/office/drawing/2014/main" id="{1923E73A-5075-0FBA-194A-064EF76E35EF}"/>
              </a:ext>
            </a:extLst>
          </p:cNvPr>
          <p:cNvSpPr>
            <a:spLocks noGrp="1"/>
          </p:cNvSpPr>
          <p:nvPr>
            <p:ph type="sldNum" sz="quarter" idx="25"/>
          </p:nvPr>
        </p:nvSpPr>
        <p:spPr/>
        <p:txBody>
          <a:bodyPr/>
          <a:lstStyle/>
          <a:p>
            <a:fld id="{8B70248A-FD0F-534C-919E-E8EB9B0FC062}" type="slidenum">
              <a:rPr lang="en-BE" smtClean="0"/>
              <a:pPr/>
              <a:t>54</a:t>
            </a:fld>
            <a:endParaRPr lang="en-BE"/>
          </a:p>
        </p:txBody>
      </p:sp>
      <p:sp>
        <p:nvSpPr>
          <p:cNvPr id="4" name="Text Placeholder 3">
            <a:extLst>
              <a:ext uri="{FF2B5EF4-FFF2-40B4-BE49-F238E27FC236}">
                <a16:creationId xmlns:a16="http://schemas.microsoft.com/office/drawing/2014/main" id="{6FF552FD-96EF-F741-C183-9600A635C8C5}"/>
              </a:ext>
            </a:extLst>
          </p:cNvPr>
          <p:cNvSpPr>
            <a:spLocks noGrp="1"/>
          </p:cNvSpPr>
          <p:nvPr>
            <p:ph type="body" sz="quarter" idx="31"/>
          </p:nvPr>
        </p:nvSpPr>
        <p:spPr/>
        <p:txBody>
          <a:bodyPr/>
          <a:lstStyle/>
          <a:p>
            <a:endParaRPr lang="en-US"/>
          </a:p>
        </p:txBody>
      </p:sp>
      <p:pic>
        <p:nvPicPr>
          <p:cNvPr id="6" name="Picture 5" descr="A close-up of a computer screen&#10;&#10;Description automatically generated">
            <a:extLst>
              <a:ext uri="{FF2B5EF4-FFF2-40B4-BE49-F238E27FC236}">
                <a16:creationId xmlns:a16="http://schemas.microsoft.com/office/drawing/2014/main" id="{1CF28944-74B1-1483-7521-9FCAD00DFD50}"/>
              </a:ext>
            </a:extLst>
          </p:cNvPr>
          <p:cNvPicPr>
            <a:picLocks noChangeAspect="1"/>
          </p:cNvPicPr>
          <p:nvPr/>
        </p:nvPicPr>
        <p:blipFill>
          <a:blip r:embed="rId2"/>
          <a:stretch>
            <a:fillRect/>
          </a:stretch>
        </p:blipFill>
        <p:spPr>
          <a:xfrm>
            <a:off x="932871" y="1628775"/>
            <a:ext cx="10326255" cy="5194419"/>
          </a:xfrm>
          <a:prstGeom prst="rect">
            <a:avLst/>
          </a:prstGeom>
        </p:spPr>
      </p:pic>
    </p:spTree>
    <p:extLst>
      <p:ext uri="{BB962C8B-B14F-4D97-AF65-F5344CB8AC3E}">
        <p14:creationId xmlns:p14="http://schemas.microsoft.com/office/powerpoint/2010/main" val="2472057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21B0-499C-B506-7A57-CC133998E7D1}"/>
              </a:ext>
            </a:extLst>
          </p:cNvPr>
          <p:cNvSpPr>
            <a:spLocks noGrp="1"/>
          </p:cNvSpPr>
          <p:nvPr>
            <p:ph type="title"/>
          </p:nvPr>
        </p:nvSpPr>
        <p:spPr/>
        <p:txBody>
          <a:bodyPr/>
          <a:lstStyle/>
          <a:p>
            <a:r>
              <a:rPr lang="en-US"/>
              <a:t>Competition drives innovation</a:t>
            </a:r>
          </a:p>
        </p:txBody>
      </p:sp>
      <p:sp>
        <p:nvSpPr>
          <p:cNvPr id="3" name="Slide Number Placeholder 2">
            <a:extLst>
              <a:ext uri="{FF2B5EF4-FFF2-40B4-BE49-F238E27FC236}">
                <a16:creationId xmlns:a16="http://schemas.microsoft.com/office/drawing/2014/main" id="{739609A5-B57A-EC76-518E-1D1F6EE95022}"/>
              </a:ext>
            </a:extLst>
          </p:cNvPr>
          <p:cNvSpPr>
            <a:spLocks noGrp="1"/>
          </p:cNvSpPr>
          <p:nvPr>
            <p:ph type="sldNum" sz="quarter" idx="25"/>
          </p:nvPr>
        </p:nvSpPr>
        <p:spPr/>
        <p:txBody>
          <a:bodyPr/>
          <a:lstStyle/>
          <a:p>
            <a:fld id="{8B70248A-FD0F-534C-919E-E8EB9B0FC062}" type="slidenum">
              <a:rPr lang="en-BE" smtClean="0"/>
              <a:pPr/>
              <a:t>55</a:t>
            </a:fld>
            <a:endParaRPr lang="en-BE"/>
          </a:p>
        </p:txBody>
      </p:sp>
      <p:sp>
        <p:nvSpPr>
          <p:cNvPr id="4" name="Text Placeholder 3">
            <a:extLst>
              <a:ext uri="{FF2B5EF4-FFF2-40B4-BE49-F238E27FC236}">
                <a16:creationId xmlns:a16="http://schemas.microsoft.com/office/drawing/2014/main" id="{D4D0DBDD-9039-FF53-627C-FC0737645DB7}"/>
              </a:ext>
            </a:extLst>
          </p:cNvPr>
          <p:cNvSpPr>
            <a:spLocks noGrp="1"/>
          </p:cNvSpPr>
          <p:nvPr>
            <p:ph type="body" sz="quarter" idx="31"/>
          </p:nvPr>
        </p:nvSpPr>
        <p:spPr>
          <a:xfrm>
            <a:off x="515936" y="2005013"/>
            <a:ext cx="4332289" cy="4340225"/>
          </a:xfrm>
        </p:spPr>
        <p:txBody>
          <a:bodyPr/>
          <a:lstStyle/>
          <a:p>
            <a:r>
              <a:rPr lang="en-US" dirty="0">
                <a:latin typeface="+mj-lt"/>
              </a:rPr>
              <a:t>Big, deep CNN networks started to win the competition</a:t>
            </a:r>
          </a:p>
          <a:p>
            <a:endParaRPr lang="en-US" dirty="0">
              <a:latin typeface="+mj-lt"/>
            </a:endParaRPr>
          </a:p>
          <a:p>
            <a:endParaRPr lang="en-US" dirty="0">
              <a:latin typeface="+mj-lt"/>
            </a:endParaRPr>
          </a:p>
          <a:p>
            <a:r>
              <a:rPr lang="en-US" dirty="0">
                <a:latin typeface="+mj-lt"/>
              </a:rPr>
              <a:t>Yearly new innovations in CNN architecture</a:t>
            </a:r>
          </a:p>
          <a:p>
            <a:endParaRPr lang="en-US" dirty="0">
              <a:latin typeface="+mj-lt"/>
            </a:endParaRPr>
          </a:p>
          <a:p>
            <a:endParaRPr lang="en-US" dirty="0">
              <a:latin typeface="+mj-lt"/>
            </a:endParaRPr>
          </a:p>
          <a:p>
            <a:r>
              <a:rPr lang="en-US" dirty="0">
                <a:latin typeface="+mj-lt"/>
              </a:rPr>
              <a:t>Architectures + weights are open sourced</a:t>
            </a:r>
          </a:p>
        </p:txBody>
      </p:sp>
      <p:pic>
        <p:nvPicPr>
          <p:cNvPr id="2050" name="Picture 2" descr="ImageNet">
            <a:extLst>
              <a:ext uri="{FF2B5EF4-FFF2-40B4-BE49-F238E27FC236}">
                <a16:creationId xmlns:a16="http://schemas.microsoft.com/office/drawing/2014/main" id="{B3347A2A-B993-3244-37B5-137263267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225" y="2005013"/>
            <a:ext cx="734377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204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B647-CCBA-76DF-4162-FA2292CF9782}"/>
              </a:ext>
            </a:extLst>
          </p:cNvPr>
          <p:cNvSpPr>
            <a:spLocks noGrp="1"/>
          </p:cNvSpPr>
          <p:nvPr>
            <p:ph type="title"/>
          </p:nvPr>
        </p:nvSpPr>
        <p:spPr/>
        <p:txBody>
          <a:bodyPr/>
          <a:lstStyle/>
          <a:p>
            <a:r>
              <a:rPr lang="en-US"/>
              <a:t>Example of pre-trained network</a:t>
            </a:r>
          </a:p>
        </p:txBody>
      </p:sp>
      <p:sp>
        <p:nvSpPr>
          <p:cNvPr id="3" name="Slide Number Placeholder 2">
            <a:extLst>
              <a:ext uri="{FF2B5EF4-FFF2-40B4-BE49-F238E27FC236}">
                <a16:creationId xmlns:a16="http://schemas.microsoft.com/office/drawing/2014/main" id="{17DC11EC-A3DE-DED3-5F19-D6315A640BB6}"/>
              </a:ext>
            </a:extLst>
          </p:cNvPr>
          <p:cNvSpPr>
            <a:spLocks noGrp="1"/>
          </p:cNvSpPr>
          <p:nvPr>
            <p:ph type="sldNum" sz="quarter" idx="25"/>
          </p:nvPr>
        </p:nvSpPr>
        <p:spPr/>
        <p:txBody>
          <a:bodyPr/>
          <a:lstStyle/>
          <a:p>
            <a:fld id="{8B70248A-FD0F-534C-919E-E8EB9B0FC062}" type="slidenum">
              <a:rPr lang="en-BE" smtClean="0"/>
              <a:pPr/>
              <a:t>56</a:t>
            </a:fld>
            <a:endParaRPr lang="en-BE"/>
          </a:p>
        </p:txBody>
      </p:sp>
      <p:sp>
        <p:nvSpPr>
          <p:cNvPr id="4" name="Text Placeholder 3">
            <a:extLst>
              <a:ext uri="{FF2B5EF4-FFF2-40B4-BE49-F238E27FC236}">
                <a16:creationId xmlns:a16="http://schemas.microsoft.com/office/drawing/2014/main" id="{7D744F26-D460-8E95-F7A8-734DD9D60D5C}"/>
              </a:ext>
            </a:extLst>
          </p:cNvPr>
          <p:cNvSpPr>
            <a:spLocks noGrp="1"/>
          </p:cNvSpPr>
          <p:nvPr>
            <p:ph type="body" sz="quarter" idx="31"/>
          </p:nvPr>
        </p:nvSpPr>
        <p:spPr/>
        <p:txBody>
          <a:bodyPr/>
          <a:lstStyle/>
          <a:p>
            <a:endParaRPr lang="en-US"/>
          </a:p>
        </p:txBody>
      </p:sp>
      <p:pic>
        <p:nvPicPr>
          <p:cNvPr id="6" name="Picture 5">
            <a:extLst>
              <a:ext uri="{FF2B5EF4-FFF2-40B4-BE49-F238E27FC236}">
                <a16:creationId xmlns:a16="http://schemas.microsoft.com/office/drawing/2014/main" id="{AFB4D81A-ECC7-4A72-FDE8-10DBDD692FFB}"/>
              </a:ext>
            </a:extLst>
          </p:cNvPr>
          <p:cNvPicPr>
            <a:picLocks noChangeAspect="1"/>
          </p:cNvPicPr>
          <p:nvPr/>
        </p:nvPicPr>
        <p:blipFill>
          <a:blip r:embed="rId2"/>
          <a:stretch>
            <a:fillRect/>
          </a:stretch>
        </p:blipFill>
        <p:spPr>
          <a:xfrm>
            <a:off x="1026579" y="1628775"/>
            <a:ext cx="10344150" cy="5163813"/>
          </a:xfrm>
          <a:prstGeom prst="rect">
            <a:avLst/>
          </a:prstGeom>
        </p:spPr>
      </p:pic>
    </p:spTree>
    <p:extLst>
      <p:ext uri="{BB962C8B-B14F-4D97-AF65-F5344CB8AC3E}">
        <p14:creationId xmlns:p14="http://schemas.microsoft.com/office/powerpoint/2010/main" val="2292662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16BE-245B-1C5A-F17B-34600DBD051F}"/>
              </a:ext>
            </a:extLst>
          </p:cNvPr>
          <p:cNvSpPr>
            <a:spLocks noGrp="1"/>
          </p:cNvSpPr>
          <p:nvPr>
            <p:ph type="title"/>
          </p:nvPr>
        </p:nvSpPr>
        <p:spPr/>
        <p:txBody>
          <a:bodyPr/>
          <a:lstStyle/>
          <a:p>
            <a:r>
              <a:rPr lang="en-US"/>
              <a:t>Re-usable Model Body </a:t>
            </a:r>
          </a:p>
        </p:txBody>
      </p:sp>
      <p:sp>
        <p:nvSpPr>
          <p:cNvPr id="3" name="Slide Number Placeholder 2">
            <a:extLst>
              <a:ext uri="{FF2B5EF4-FFF2-40B4-BE49-F238E27FC236}">
                <a16:creationId xmlns:a16="http://schemas.microsoft.com/office/drawing/2014/main" id="{F9EE96E8-79FC-771D-027A-C323C9C0C6AA}"/>
              </a:ext>
            </a:extLst>
          </p:cNvPr>
          <p:cNvSpPr>
            <a:spLocks noGrp="1"/>
          </p:cNvSpPr>
          <p:nvPr>
            <p:ph type="sldNum" sz="quarter" idx="25"/>
          </p:nvPr>
        </p:nvSpPr>
        <p:spPr/>
        <p:txBody>
          <a:bodyPr/>
          <a:lstStyle/>
          <a:p>
            <a:fld id="{8B70248A-FD0F-534C-919E-E8EB9B0FC062}" type="slidenum">
              <a:rPr lang="en-BE" smtClean="0"/>
              <a:pPr/>
              <a:t>57</a:t>
            </a:fld>
            <a:endParaRPr lang="en-BE"/>
          </a:p>
        </p:txBody>
      </p:sp>
      <p:pic>
        <p:nvPicPr>
          <p:cNvPr id="5" name="Picture 2" descr="The architecture of our transfer learning model. | Download Scientific  Diagram">
            <a:extLst>
              <a:ext uri="{FF2B5EF4-FFF2-40B4-BE49-F238E27FC236}">
                <a16:creationId xmlns:a16="http://schemas.microsoft.com/office/drawing/2014/main" id="{CDB6C14C-2985-B85F-6CDD-2552658F3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5675" y="1850111"/>
            <a:ext cx="8487667" cy="427379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5351D8D-EA36-77D8-3AD6-A6707CCAD8DC}"/>
              </a:ext>
            </a:extLst>
          </p:cNvPr>
          <p:cNvGrpSpPr/>
          <p:nvPr/>
        </p:nvGrpSpPr>
        <p:grpSpPr>
          <a:xfrm>
            <a:off x="7204363" y="1420431"/>
            <a:ext cx="4778979" cy="1954017"/>
            <a:chOff x="7204363" y="1420431"/>
            <a:chExt cx="4778979" cy="1954017"/>
          </a:xfrm>
        </p:grpSpPr>
        <p:sp>
          <p:nvSpPr>
            <p:cNvPr id="6" name="Rectangle 5">
              <a:extLst>
                <a:ext uri="{FF2B5EF4-FFF2-40B4-BE49-F238E27FC236}">
                  <a16:creationId xmlns:a16="http://schemas.microsoft.com/office/drawing/2014/main" id="{6E44DD09-2425-FE73-0991-5E8206AF5ACE}"/>
                </a:ext>
              </a:extLst>
            </p:cNvPr>
            <p:cNvSpPr/>
            <p:nvPr/>
          </p:nvSpPr>
          <p:spPr>
            <a:xfrm>
              <a:off x="9458036" y="1887055"/>
              <a:ext cx="2525306" cy="1481598"/>
            </a:xfrm>
            <a:prstGeom prst="rect">
              <a:avLst/>
            </a:prstGeom>
            <a:noFill/>
            <a:ln w="5715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3D219B-5FF1-7A9A-F9B7-28E1B89C0F16}"/>
                </a:ext>
              </a:extLst>
            </p:cNvPr>
            <p:cNvSpPr txBox="1"/>
            <p:nvPr/>
          </p:nvSpPr>
          <p:spPr>
            <a:xfrm>
              <a:off x="10088945" y="1420431"/>
              <a:ext cx="1263487" cy="523220"/>
            </a:xfrm>
            <a:prstGeom prst="rect">
              <a:avLst/>
            </a:prstGeom>
            <a:noFill/>
          </p:spPr>
          <p:txBody>
            <a:bodyPr wrap="none" rtlCol="0">
              <a:spAutoFit/>
            </a:bodyPr>
            <a:lstStyle/>
            <a:p>
              <a:r>
                <a:rPr lang="en-US" sz="2800" b="1">
                  <a:solidFill>
                    <a:srgbClr val="FA6432"/>
                  </a:solidFill>
                </a:rPr>
                <a:t>‘Head’</a:t>
              </a:r>
            </a:p>
          </p:txBody>
        </p:sp>
        <p:sp>
          <p:nvSpPr>
            <p:cNvPr id="8" name="Rectangle 7">
              <a:extLst>
                <a:ext uri="{FF2B5EF4-FFF2-40B4-BE49-F238E27FC236}">
                  <a16:creationId xmlns:a16="http://schemas.microsoft.com/office/drawing/2014/main" id="{820BD4C3-CD34-AD7B-3D22-6AB35FF59506}"/>
                </a:ext>
              </a:extLst>
            </p:cNvPr>
            <p:cNvSpPr/>
            <p:nvPr/>
          </p:nvSpPr>
          <p:spPr>
            <a:xfrm>
              <a:off x="7204363" y="1887055"/>
              <a:ext cx="2253673" cy="1487393"/>
            </a:xfrm>
            <a:prstGeom prst="rect">
              <a:avLst/>
            </a:prstGeom>
            <a:noFill/>
            <a:ln w="57150">
              <a:solidFill>
                <a:srgbClr val="FA64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10204E-9A07-AFCF-BC38-AA5FB42EAFD1}"/>
                </a:ext>
              </a:extLst>
            </p:cNvPr>
            <p:cNvSpPr txBox="1"/>
            <p:nvPr/>
          </p:nvSpPr>
          <p:spPr>
            <a:xfrm>
              <a:off x="7652975" y="1463170"/>
              <a:ext cx="1361716" cy="523220"/>
            </a:xfrm>
            <a:prstGeom prst="rect">
              <a:avLst/>
            </a:prstGeom>
            <a:noFill/>
          </p:spPr>
          <p:txBody>
            <a:bodyPr wrap="square" rtlCol="0">
              <a:spAutoFit/>
            </a:bodyPr>
            <a:lstStyle/>
            <a:p>
              <a:r>
                <a:rPr lang="en-US" sz="2800" b="1">
                  <a:solidFill>
                    <a:srgbClr val="FA6432"/>
                  </a:solidFill>
                </a:rPr>
                <a:t>‘Body’</a:t>
              </a:r>
            </a:p>
          </p:txBody>
        </p:sp>
      </p:grpSp>
      <p:pic>
        <p:nvPicPr>
          <p:cNvPr id="12" name="Picture 11">
            <a:extLst>
              <a:ext uri="{FF2B5EF4-FFF2-40B4-BE49-F238E27FC236}">
                <a16:creationId xmlns:a16="http://schemas.microsoft.com/office/drawing/2014/main" id="{C644A9DC-6574-A000-1A85-0D8672C7684F}"/>
              </a:ext>
            </a:extLst>
          </p:cNvPr>
          <p:cNvPicPr>
            <a:picLocks noChangeAspect="1"/>
          </p:cNvPicPr>
          <p:nvPr/>
        </p:nvPicPr>
        <p:blipFill>
          <a:blip r:embed="rId3"/>
          <a:stretch>
            <a:fillRect/>
          </a:stretch>
        </p:blipFill>
        <p:spPr>
          <a:xfrm>
            <a:off x="0" y="2974108"/>
            <a:ext cx="3108179" cy="2738582"/>
          </a:xfrm>
          <a:prstGeom prst="rect">
            <a:avLst/>
          </a:prstGeom>
        </p:spPr>
      </p:pic>
    </p:spTree>
    <p:extLst>
      <p:ext uri="{BB962C8B-B14F-4D97-AF65-F5344CB8AC3E}">
        <p14:creationId xmlns:p14="http://schemas.microsoft.com/office/powerpoint/2010/main" val="754016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6808-3946-B314-AC32-0B0A960F8D8F}"/>
              </a:ext>
            </a:extLst>
          </p:cNvPr>
          <p:cNvSpPr>
            <a:spLocks noGrp="1"/>
          </p:cNvSpPr>
          <p:nvPr>
            <p:ph type="title"/>
          </p:nvPr>
        </p:nvSpPr>
        <p:spPr/>
        <p:txBody>
          <a:bodyPr/>
          <a:lstStyle/>
          <a:p>
            <a:r>
              <a:rPr lang="en-US"/>
              <a:t>Transfer Learning: two modes</a:t>
            </a:r>
          </a:p>
        </p:txBody>
      </p:sp>
      <p:sp>
        <p:nvSpPr>
          <p:cNvPr id="3" name="Slide Number Placeholder 2">
            <a:extLst>
              <a:ext uri="{FF2B5EF4-FFF2-40B4-BE49-F238E27FC236}">
                <a16:creationId xmlns:a16="http://schemas.microsoft.com/office/drawing/2014/main" id="{0DBC795B-1506-1BA2-0739-C704AA1DDB7B}"/>
              </a:ext>
            </a:extLst>
          </p:cNvPr>
          <p:cNvSpPr>
            <a:spLocks noGrp="1"/>
          </p:cNvSpPr>
          <p:nvPr>
            <p:ph type="sldNum" sz="quarter" idx="25"/>
          </p:nvPr>
        </p:nvSpPr>
        <p:spPr/>
        <p:txBody>
          <a:bodyPr/>
          <a:lstStyle/>
          <a:p>
            <a:fld id="{8B70248A-FD0F-534C-919E-E8EB9B0FC062}" type="slidenum">
              <a:rPr lang="en-BE" smtClean="0"/>
              <a:pPr/>
              <a:t>58</a:t>
            </a:fld>
            <a:endParaRPr lang="en-BE"/>
          </a:p>
        </p:txBody>
      </p:sp>
      <p:sp>
        <p:nvSpPr>
          <p:cNvPr id="4" name="Text Placeholder 3">
            <a:extLst>
              <a:ext uri="{FF2B5EF4-FFF2-40B4-BE49-F238E27FC236}">
                <a16:creationId xmlns:a16="http://schemas.microsoft.com/office/drawing/2014/main" id="{7971CC21-2D09-853A-EA71-A4C0814626BB}"/>
              </a:ext>
            </a:extLst>
          </p:cNvPr>
          <p:cNvSpPr>
            <a:spLocks noGrp="1"/>
          </p:cNvSpPr>
          <p:nvPr>
            <p:ph type="body" sz="quarter" idx="31"/>
          </p:nvPr>
        </p:nvSpPr>
        <p:spPr/>
        <p:txBody>
          <a:bodyPr/>
          <a:lstStyle/>
          <a:p>
            <a:endParaRPr lang="en-US"/>
          </a:p>
        </p:txBody>
      </p:sp>
      <p:pic>
        <p:nvPicPr>
          <p:cNvPr id="7" name="Picture 6" descr="A comparison of a diagram&#10;&#10;Description automatically generated with medium confidence">
            <a:extLst>
              <a:ext uri="{FF2B5EF4-FFF2-40B4-BE49-F238E27FC236}">
                <a16:creationId xmlns:a16="http://schemas.microsoft.com/office/drawing/2014/main" id="{8840A7EA-2216-ED31-F930-5E538CA71DB1}"/>
              </a:ext>
            </a:extLst>
          </p:cNvPr>
          <p:cNvPicPr>
            <a:picLocks noChangeAspect="1"/>
          </p:cNvPicPr>
          <p:nvPr/>
        </p:nvPicPr>
        <p:blipFill>
          <a:blip r:embed="rId2"/>
          <a:stretch>
            <a:fillRect/>
          </a:stretch>
        </p:blipFill>
        <p:spPr>
          <a:xfrm>
            <a:off x="-7280" y="1420431"/>
            <a:ext cx="12199280" cy="4939348"/>
          </a:xfrm>
          <a:prstGeom prst="rect">
            <a:avLst/>
          </a:prstGeom>
        </p:spPr>
      </p:pic>
    </p:spTree>
    <p:extLst>
      <p:ext uri="{BB962C8B-B14F-4D97-AF65-F5344CB8AC3E}">
        <p14:creationId xmlns:p14="http://schemas.microsoft.com/office/powerpoint/2010/main" val="270576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227A52-DE13-E160-E0F2-4BFC9992F9E8}"/>
              </a:ext>
            </a:extLst>
          </p:cNvPr>
          <p:cNvPicPr>
            <a:picLocks noChangeAspect="1"/>
          </p:cNvPicPr>
          <p:nvPr/>
        </p:nvPicPr>
        <p:blipFill rotWithShape="1">
          <a:blip r:embed="rId2"/>
          <a:srcRect t="3608" b="50000"/>
          <a:stretch/>
        </p:blipFill>
        <p:spPr>
          <a:xfrm>
            <a:off x="984872" y="1080655"/>
            <a:ext cx="10579055" cy="2805835"/>
          </a:xfrm>
          <a:prstGeom prst="rect">
            <a:avLst/>
          </a:prstGeom>
        </p:spPr>
      </p:pic>
      <p:sp>
        <p:nvSpPr>
          <p:cNvPr id="2" name="Title 1">
            <a:extLst>
              <a:ext uri="{FF2B5EF4-FFF2-40B4-BE49-F238E27FC236}">
                <a16:creationId xmlns:a16="http://schemas.microsoft.com/office/drawing/2014/main" id="{6E5C5BCC-7FDC-0133-8B1C-EF07390D90F7}"/>
              </a:ext>
            </a:extLst>
          </p:cNvPr>
          <p:cNvSpPr>
            <a:spLocks noGrp="1"/>
          </p:cNvSpPr>
          <p:nvPr>
            <p:ph type="title"/>
          </p:nvPr>
        </p:nvSpPr>
        <p:spPr>
          <a:xfrm>
            <a:off x="515937" y="141399"/>
            <a:ext cx="11160125" cy="1116012"/>
          </a:xfrm>
        </p:spPr>
        <p:txBody>
          <a:bodyPr/>
          <a:lstStyle/>
          <a:p>
            <a:r>
              <a:rPr lang="en-US" dirty="0"/>
              <a:t>Base Models</a:t>
            </a:r>
          </a:p>
        </p:txBody>
      </p:sp>
      <p:sp>
        <p:nvSpPr>
          <p:cNvPr id="3" name="Slide Number Placeholder 2">
            <a:extLst>
              <a:ext uri="{FF2B5EF4-FFF2-40B4-BE49-F238E27FC236}">
                <a16:creationId xmlns:a16="http://schemas.microsoft.com/office/drawing/2014/main" id="{AC891A19-15D6-CEA4-0C3E-D79461338B0A}"/>
              </a:ext>
            </a:extLst>
          </p:cNvPr>
          <p:cNvSpPr>
            <a:spLocks noGrp="1"/>
          </p:cNvSpPr>
          <p:nvPr>
            <p:ph type="sldNum" sz="quarter" idx="25"/>
          </p:nvPr>
        </p:nvSpPr>
        <p:spPr/>
        <p:txBody>
          <a:bodyPr/>
          <a:lstStyle/>
          <a:p>
            <a:fld id="{8B70248A-FD0F-534C-919E-E8EB9B0FC062}" type="slidenum">
              <a:rPr lang="en-BE" smtClean="0"/>
              <a:pPr/>
              <a:t>59</a:t>
            </a:fld>
            <a:endParaRPr lang="en-BE"/>
          </a:p>
        </p:txBody>
      </p:sp>
      <p:sp>
        <p:nvSpPr>
          <p:cNvPr id="4" name="Text Placeholder 3">
            <a:extLst>
              <a:ext uri="{FF2B5EF4-FFF2-40B4-BE49-F238E27FC236}">
                <a16:creationId xmlns:a16="http://schemas.microsoft.com/office/drawing/2014/main" id="{37A5C754-7FCC-6AA5-3D7D-BCD582FDD148}"/>
              </a:ext>
            </a:extLst>
          </p:cNvPr>
          <p:cNvSpPr>
            <a:spLocks noGrp="1"/>
          </p:cNvSpPr>
          <p:nvPr>
            <p:ph type="body" sz="quarter" idx="31"/>
          </p:nvPr>
        </p:nvSpPr>
        <p:spPr>
          <a:xfrm>
            <a:off x="819315" y="4607030"/>
            <a:ext cx="6089360" cy="1551565"/>
          </a:xfrm>
        </p:spPr>
        <p:txBody>
          <a:bodyPr>
            <a:normAutofit fontScale="85000" lnSpcReduction="10000"/>
          </a:bodyPr>
          <a:lstStyle/>
          <a:p>
            <a:pPr marL="342900" indent="-342900">
              <a:buFont typeface="Wingdings" panose="05000000000000000000" pitchFamily="2" charset="2"/>
              <a:buChar char="à"/>
            </a:pPr>
            <a:r>
              <a:rPr lang="en-US" dirty="0">
                <a:latin typeface="+mj-lt"/>
                <a:sym typeface="Wingdings" panose="05000000000000000000" pitchFamily="2" charset="2"/>
              </a:rPr>
              <a:t>Evolution to ‘</a:t>
            </a:r>
            <a:r>
              <a:rPr lang="en-US" dirty="0">
                <a:highlight>
                  <a:srgbClr val="FA6432"/>
                </a:highlight>
                <a:latin typeface="+mj-lt"/>
                <a:sym typeface="Wingdings" panose="05000000000000000000" pitchFamily="2" charset="2"/>
              </a:rPr>
              <a:t>Foundational Models</a:t>
            </a:r>
            <a:r>
              <a:rPr lang="en-US" dirty="0">
                <a:latin typeface="+mj-lt"/>
                <a:sym typeface="Wingdings" panose="05000000000000000000" pitchFamily="2" charset="2"/>
              </a:rPr>
              <a:t>’, even multi-modal models</a:t>
            </a:r>
          </a:p>
          <a:p>
            <a:pPr lvl="1" indent="0">
              <a:buNone/>
            </a:pPr>
            <a:r>
              <a:rPr lang="en-US" dirty="0">
                <a:latin typeface="+mj-lt"/>
                <a:sym typeface="Wingdings" panose="05000000000000000000" pitchFamily="2" charset="2"/>
              </a:rPr>
              <a:t>	i.e.: using different modes of knowledge 	input, to transform the information into 	multi-dimensional latent space</a:t>
            </a:r>
          </a:p>
          <a:p>
            <a:endParaRPr lang="en-US" dirty="0"/>
          </a:p>
        </p:txBody>
      </p:sp>
      <p:pic>
        <p:nvPicPr>
          <p:cNvPr id="6" name="Picture 2" descr="Beginner's Guide: Using Foundation Models in ML Projects">
            <a:extLst>
              <a:ext uri="{FF2B5EF4-FFF2-40B4-BE49-F238E27FC236}">
                <a16:creationId xmlns:a16="http://schemas.microsoft.com/office/drawing/2014/main" id="{E2F4DF9E-9D50-700A-9595-01870E93A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873" y="3886490"/>
            <a:ext cx="4268856" cy="295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258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10C4-B1F9-6A6D-7427-1ABF47D74727}"/>
              </a:ext>
            </a:extLst>
          </p:cNvPr>
          <p:cNvSpPr>
            <a:spLocks noGrp="1"/>
          </p:cNvSpPr>
          <p:nvPr>
            <p:ph type="title"/>
          </p:nvPr>
        </p:nvSpPr>
        <p:spPr/>
        <p:txBody>
          <a:bodyPr/>
          <a:lstStyle/>
          <a:p>
            <a:r>
              <a:rPr lang="en-US" dirty="0"/>
              <a:t>Problem</a:t>
            </a:r>
            <a:r>
              <a:rPr lang="nl-BE" dirty="0"/>
              <a:t> 1: </a:t>
            </a:r>
            <a:r>
              <a:rPr lang="nl-BE" dirty="0" err="1"/>
              <a:t>Local</a:t>
            </a:r>
            <a:r>
              <a:rPr lang="nl-BE" dirty="0"/>
              <a:t> Minima </a:t>
            </a:r>
            <a:r>
              <a:rPr lang="nl-BE" sz="3200" dirty="0"/>
              <a:t>(in </a:t>
            </a:r>
            <a:r>
              <a:rPr lang="nl-BE" sz="3200" dirty="0" err="1"/>
              <a:t>loss</a:t>
            </a:r>
            <a:r>
              <a:rPr lang="nl-BE" sz="3200" dirty="0"/>
              <a:t> landscape)</a:t>
            </a:r>
            <a:endParaRPr lang="en-US" dirty="0"/>
          </a:p>
        </p:txBody>
      </p:sp>
      <p:sp>
        <p:nvSpPr>
          <p:cNvPr id="3" name="Slide Number Placeholder 2">
            <a:extLst>
              <a:ext uri="{FF2B5EF4-FFF2-40B4-BE49-F238E27FC236}">
                <a16:creationId xmlns:a16="http://schemas.microsoft.com/office/drawing/2014/main" id="{4D3ADF22-BFEF-72A2-DBFC-A29EEF9E4A1A}"/>
              </a:ext>
            </a:extLst>
          </p:cNvPr>
          <p:cNvSpPr>
            <a:spLocks noGrp="1"/>
          </p:cNvSpPr>
          <p:nvPr>
            <p:ph type="sldNum" sz="quarter" idx="25"/>
          </p:nvPr>
        </p:nvSpPr>
        <p:spPr/>
        <p:txBody>
          <a:bodyPr/>
          <a:lstStyle/>
          <a:p>
            <a:fld id="{8B70248A-FD0F-534C-919E-E8EB9B0FC062}" type="slidenum">
              <a:rPr lang="en-BE" smtClean="0"/>
              <a:pPr/>
              <a:t>6</a:t>
            </a:fld>
            <a:endParaRPr lang="en-BE"/>
          </a:p>
        </p:txBody>
      </p:sp>
      <p:sp>
        <p:nvSpPr>
          <p:cNvPr id="5" name="Content Placeholder 1">
            <a:extLst>
              <a:ext uri="{FF2B5EF4-FFF2-40B4-BE49-F238E27FC236}">
                <a16:creationId xmlns:a16="http://schemas.microsoft.com/office/drawing/2014/main" id="{737274E3-23E2-903D-E17F-AB099CE5C9A1}"/>
              </a:ext>
            </a:extLst>
          </p:cNvPr>
          <p:cNvSpPr txBox="1">
            <a:spLocks/>
          </p:cNvSpPr>
          <p:nvPr/>
        </p:nvSpPr>
        <p:spPr>
          <a:xfrm>
            <a:off x="515936" y="1890130"/>
            <a:ext cx="12004625" cy="2754982"/>
          </a:xfrm>
          <a:prstGeom prst="rect">
            <a:avLst/>
          </a:prstGeom>
        </p:spPr>
        <p:txBody>
          <a:bodyPr>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marL="412750" indent="-457200">
              <a:buFont typeface="+mj-lt"/>
              <a:buAutoNum type="arabicPeriod"/>
            </a:pPr>
            <a:r>
              <a:rPr lang="en-BE" sz="2800" dirty="0">
                <a:latin typeface="+mj-lt"/>
              </a:rPr>
              <a:t>Forward pass </a:t>
            </a:r>
            <a:r>
              <a:rPr lang="en-BE" dirty="0">
                <a:latin typeface="+mj-lt"/>
              </a:rPr>
              <a:t>(calculate error w.r.t ground truth)</a:t>
            </a:r>
          </a:p>
          <a:p>
            <a:pPr marL="412750" indent="-457200">
              <a:buFont typeface="+mj-lt"/>
              <a:buAutoNum type="arabicPeriod"/>
            </a:pPr>
            <a:r>
              <a:rPr lang="en-BE" sz="2800" dirty="0">
                <a:latin typeface="+mj-lt"/>
              </a:rPr>
              <a:t>Backwards pass </a:t>
            </a:r>
            <a:r>
              <a:rPr lang="en-BE" dirty="0">
                <a:latin typeface="+mj-lt"/>
              </a:rPr>
              <a:t>(</a:t>
            </a:r>
            <a:r>
              <a:rPr lang="en-BE" dirty="0">
                <a:solidFill>
                  <a:schemeClr val="accent6">
                    <a:lumMod val="10000"/>
                  </a:schemeClr>
                </a:solidFill>
                <a:latin typeface="+mj-lt"/>
              </a:rPr>
              <a:t>calculate </a:t>
            </a:r>
            <a:r>
              <a:rPr lang="en-BE" dirty="0">
                <a:solidFill>
                  <a:schemeClr val="accent6">
                    <a:lumMod val="10000"/>
                  </a:schemeClr>
                </a:solidFill>
                <a:latin typeface="Symbol" panose="05050102010706020507" pitchFamily="18" charset="2"/>
              </a:rPr>
              <a:t>D</a:t>
            </a:r>
            <a:r>
              <a:rPr lang="en-BE" dirty="0">
                <a:solidFill>
                  <a:schemeClr val="accent6">
                    <a:lumMod val="10000"/>
                  </a:schemeClr>
                </a:solidFill>
                <a:latin typeface="+mj-lt"/>
              </a:rPr>
              <a:t>w that </a:t>
            </a:r>
            <a:r>
              <a:rPr lang="en-BE" dirty="0">
                <a:latin typeface="+mj-lt"/>
              </a:rPr>
              <a:t>decreases error)</a:t>
            </a:r>
          </a:p>
          <a:p>
            <a:endParaRPr lang="en-BE" sz="2000" dirty="0"/>
          </a:p>
          <a:p>
            <a:pPr marL="355600" lvl="1" indent="0">
              <a:buFont typeface="Arial" panose="020B0604020202020204" pitchFamily="34" charset="0"/>
              <a:buNone/>
            </a:pPr>
            <a:endParaRPr lang="en-BE" dirty="0"/>
          </a:p>
          <a:p>
            <a:pPr lvl="1"/>
            <a:endParaRPr lang="en-BE" dirty="0"/>
          </a:p>
        </p:txBody>
      </p:sp>
      <p:pic>
        <p:nvPicPr>
          <p:cNvPr id="6" name="Picture 4">
            <a:extLst>
              <a:ext uri="{FF2B5EF4-FFF2-40B4-BE49-F238E27FC236}">
                <a16:creationId xmlns:a16="http://schemas.microsoft.com/office/drawing/2014/main" id="{C839B4A2-5781-45B8-08DE-51932761D0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668" y="3673175"/>
            <a:ext cx="3302588" cy="25513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E2FC65F-4E57-2F72-A1CC-FC3498D6EF9D}"/>
              </a:ext>
            </a:extLst>
          </p:cNvPr>
          <p:cNvSpPr/>
          <p:nvPr/>
        </p:nvSpPr>
        <p:spPr>
          <a:xfrm>
            <a:off x="3502255" y="4301470"/>
            <a:ext cx="8689745" cy="1200329"/>
          </a:xfrm>
          <a:prstGeom prst="rect">
            <a:avLst/>
          </a:prstGeom>
        </p:spPr>
        <p:txBody>
          <a:bodyPr wrap="square">
            <a:spAutoFit/>
          </a:bodyPr>
          <a:lstStyle/>
          <a:p>
            <a:pPr marL="355600" lvl="1" indent="0">
              <a:buNone/>
            </a:pPr>
            <a:r>
              <a:rPr lang="en-BE" sz="2400" dirty="0">
                <a:highlight>
                  <a:srgbClr val="00FF00"/>
                </a:highlight>
                <a:latin typeface="+mj-lt"/>
              </a:rPr>
              <a:t>Solution 1</a:t>
            </a:r>
            <a:r>
              <a:rPr lang="en-BE" sz="2400" dirty="0">
                <a:latin typeface="+mj-lt"/>
              </a:rPr>
              <a:t>: vary batch size</a:t>
            </a:r>
          </a:p>
          <a:p>
            <a:pPr marL="355600" lvl="1" indent="0">
              <a:buNone/>
            </a:pPr>
            <a:r>
              <a:rPr lang="en-BE" sz="2400" dirty="0">
                <a:highlight>
                  <a:srgbClr val="00FF00"/>
                </a:highlight>
                <a:latin typeface="+mj-lt"/>
              </a:rPr>
              <a:t>Solution 2</a:t>
            </a:r>
            <a:r>
              <a:rPr lang="en-BE" sz="2400" dirty="0">
                <a:latin typeface="+mj-lt"/>
              </a:rPr>
              <a:t>: vary learning rate in an epoch</a:t>
            </a:r>
            <a:r>
              <a:rPr lang="nl-BE" sz="2400" dirty="0">
                <a:latin typeface="+mj-lt"/>
              </a:rPr>
              <a:t> – </a:t>
            </a:r>
            <a:r>
              <a:rPr lang="nl-BE" sz="2400" dirty="0" err="1">
                <a:latin typeface="+mj-lt"/>
              </a:rPr>
              <a:t>one</a:t>
            </a:r>
            <a:r>
              <a:rPr lang="nl-BE" sz="2400" dirty="0">
                <a:latin typeface="+mj-lt"/>
              </a:rPr>
              <a:t> </a:t>
            </a:r>
            <a:r>
              <a:rPr lang="nl-BE" sz="2400" dirty="0" err="1">
                <a:latin typeface="+mj-lt"/>
              </a:rPr>
              <a:t>cycle</a:t>
            </a:r>
            <a:endParaRPr lang="en-BE" sz="2400" dirty="0">
              <a:latin typeface="+mj-lt"/>
            </a:endParaRPr>
          </a:p>
          <a:p>
            <a:pPr marL="355600" lvl="1" indent="0">
              <a:buNone/>
            </a:pPr>
            <a:r>
              <a:rPr lang="en-BE" sz="2400" dirty="0">
                <a:highlight>
                  <a:srgbClr val="00FF00"/>
                </a:highlight>
                <a:latin typeface="+mj-lt"/>
              </a:rPr>
              <a:t>Solution 3</a:t>
            </a:r>
            <a:r>
              <a:rPr lang="en-BE" sz="2400" dirty="0">
                <a:latin typeface="+mj-lt"/>
              </a:rPr>
              <a:t>: adaptive moment</a:t>
            </a:r>
            <a:r>
              <a:rPr lang="nl-BE" sz="2400" dirty="0" err="1">
                <a:latin typeface="+mj-lt"/>
              </a:rPr>
              <a:t>um</a:t>
            </a:r>
            <a:r>
              <a:rPr lang="en-BE" sz="2400" dirty="0">
                <a:latin typeface="+mj-lt"/>
              </a:rPr>
              <a:t> </a:t>
            </a:r>
          </a:p>
        </p:txBody>
      </p:sp>
      <p:sp>
        <p:nvSpPr>
          <p:cNvPr id="8" name="Arc 7">
            <a:extLst>
              <a:ext uri="{FF2B5EF4-FFF2-40B4-BE49-F238E27FC236}">
                <a16:creationId xmlns:a16="http://schemas.microsoft.com/office/drawing/2014/main" id="{9463E46B-6876-03C8-8A62-DC4F41150D56}"/>
              </a:ext>
            </a:extLst>
          </p:cNvPr>
          <p:cNvSpPr/>
          <p:nvPr/>
        </p:nvSpPr>
        <p:spPr>
          <a:xfrm>
            <a:off x="9051586" y="1890130"/>
            <a:ext cx="720436" cy="923330"/>
          </a:xfrm>
          <a:prstGeom prst="arc">
            <a:avLst>
              <a:gd name="adj1" fmla="val 14659472"/>
              <a:gd name="adj2" fmla="val 7162857"/>
            </a:avLst>
          </a:prstGeom>
          <a:ln w="19050">
            <a:solidFill>
              <a:schemeClr val="tx1"/>
            </a:solidFill>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dirty="0"/>
          </a:p>
        </p:txBody>
      </p:sp>
      <p:sp>
        <p:nvSpPr>
          <p:cNvPr id="9" name="TextBox 8">
            <a:extLst>
              <a:ext uri="{FF2B5EF4-FFF2-40B4-BE49-F238E27FC236}">
                <a16:creationId xmlns:a16="http://schemas.microsoft.com/office/drawing/2014/main" id="{99B1D723-DF95-E008-F56F-7B4D4297070F}"/>
              </a:ext>
            </a:extLst>
          </p:cNvPr>
          <p:cNvSpPr txBox="1"/>
          <p:nvPr/>
        </p:nvSpPr>
        <p:spPr>
          <a:xfrm>
            <a:off x="9827423" y="2028629"/>
            <a:ext cx="2604687" cy="646331"/>
          </a:xfrm>
          <a:prstGeom prst="rect">
            <a:avLst/>
          </a:prstGeom>
          <a:noFill/>
        </p:spPr>
        <p:txBody>
          <a:bodyPr wrap="none" rtlCol="0">
            <a:spAutoFit/>
          </a:bodyPr>
          <a:lstStyle/>
          <a:p>
            <a:r>
              <a:rPr lang="en-BE" dirty="0"/>
              <a:t>Repeat until no </a:t>
            </a:r>
          </a:p>
          <a:p>
            <a:r>
              <a:rPr lang="en-BE" dirty="0"/>
              <a:t>further improvement</a:t>
            </a:r>
          </a:p>
        </p:txBody>
      </p:sp>
    </p:spTree>
    <p:extLst>
      <p:ext uri="{BB962C8B-B14F-4D97-AF65-F5344CB8AC3E}">
        <p14:creationId xmlns:p14="http://schemas.microsoft.com/office/powerpoint/2010/main" val="223768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Pre-trained base models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Model zoo</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p:txBody>
      </p:sp>
      <p:pic>
        <p:nvPicPr>
          <p:cNvPr id="2" name="Picture 2" descr="Zoo Icons - Download Free Vector Icons | Noun Project">
            <a:extLst>
              <a:ext uri="{FF2B5EF4-FFF2-40B4-BE49-F238E27FC236}">
                <a16:creationId xmlns:a16="http://schemas.microsoft.com/office/drawing/2014/main" id="{B8AE3839-7B2A-C1F6-5901-E590073FDD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42" t="13480" r="6876" b="11286"/>
          <a:stretch/>
        </p:blipFill>
        <p:spPr bwMode="auto">
          <a:xfrm>
            <a:off x="4010139" y="2619857"/>
            <a:ext cx="4715219" cy="412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989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89FEB-CA0B-73F2-DDD0-6762D075DCF2}"/>
              </a:ext>
            </a:extLst>
          </p:cNvPr>
          <p:cNvSpPr>
            <a:spLocks noGrp="1"/>
          </p:cNvSpPr>
          <p:nvPr>
            <p:ph type="title"/>
          </p:nvPr>
        </p:nvSpPr>
        <p:spPr/>
        <p:txBody>
          <a:bodyPr/>
          <a:lstStyle/>
          <a:p>
            <a:r>
              <a:rPr lang="en-US" dirty="0"/>
              <a:t>Evolution of CNN base models</a:t>
            </a:r>
            <a:br>
              <a:rPr lang="en-US" dirty="0"/>
            </a:br>
            <a:r>
              <a:rPr lang="en-US" sz="2800" dirty="0"/>
              <a:t>More layers = more CNN power!</a:t>
            </a:r>
            <a:endParaRPr lang="en-US" dirty="0"/>
          </a:p>
        </p:txBody>
      </p:sp>
      <p:sp>
        <p:nvSpPr>
          <p:cNvPr id="3" name="Slide Number Placeholder 2">
            <a:extLst>
              <a:ext uri="{FF2B5EF4-FFF2-40B4-BE49-F238E27FC236}">
                <a16:creationId xmlns:a16="http://schemas.microsoft.com/office/drawing/2014/main" id="{F07AA22D-9CFD-D905-E4D4-E469CCE28705}"/>
              </a:ext>
            </a:extLst>
          </p:cNvPr>
          <p:cNvSpPr>
            <a:spLocks noGrp="1"/>
          </p:cNvSpPr>
          <p:nvPr>
            <p:ph type="sldNum" sz="quarter" idx="25"/>
          </p:nvPr>
        </p:nvSpPr>
        <p:spPr/>
        <p:txBody>
          <a:bodyPr/>
          <a:lstStyle/>
          <a:p>
            <a:fld id="{8B70248A-FD0F-534C-919E-E8EB9B0FC062}" type="slidenum">
              <a:rPr lang="en-BE" smtClean="0"/>
              <a:pPr/>
              <a:t>61</a:t>
            </a:fld>
            <a:endParaRPr lang="en-BE"/>
          </a:p>
        </p:txBody>
      </p:sp>
      <p:sp>
        <p:nvSpPr>
          <p:cNvPr id="4" name="Text Placeholder 3">
            <a:extLst>
              <a:ext uri="{FF2B5EF4-FFF2-40B4-BE49-F238E27FC236}">
                <a16:creationId xmlns:a16="http://schemas.microsoft.com/office/drawing/2014/main" id="{CCCF7F2C-6F2D-047B-4C13-9C34CB0C47A0}"/>
              </a:ext>
            </a:extLst>
          </p:cNvPr>
          <p:cNvSpPr>
            <a:spLocks noGrp="1"/>
          </p:cNvSpPr>
          <p:nvPr>
            <p:ph type="body" sz="quarter" idx="31"/>
          </p:nvPr>
        </p:nvSpPr>
        <p:spPr/>
        <p:txBody>
          <a:bodyPr/>
          <a:lstStyle/>
          <a:p>
            <a:endParaRPr lang="nl-BE" dirty="0"/>
          </a:p>
        </p:txBody>
      </p:sp>
      <p:pic>
        <p:nvPicPr>
          <p:cNvPr id="5" name="Picture 2" descr="Afbeeldingsresultaat voor imagenet winners">
            <a:extLst>
              <a:ext uri="{FF2B5EF4-FFF2-40B4-BE49-F238E27FC236}">
                <a16:creationId xmlns:a16="http://schemas.microsoft.com/office/drawing/2014/main" id="{893FAEE1-3F14-BCF8-7289-1CB7B20B2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10" y="2116608"/>
            <a:ext cx="6024490" cy="31333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8D55A9C9-8ED7-61C2-03CC-755F924D6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510" y="2331409"/>
            <a:ext cx="5327294" cy="291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836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AB73E-5081-3812-2C34-F85BFFA961FD}"/>
              </a:ext>
            </a:extLst>
          </p:cNvPr>
          <p:cNvSpPr>
            <a:spLocks noGrp="1"/>
          </p:cNvSpPr>
          <p:nvPr>
            <p:ph type="title"/>
          </p:nvPr>
        </p:nvSpPr>
        <p:spPr/>
        <p:txBody>
          <a:bodyPr/>
          <a:lstStyle/>
          <a:p>
            <a:r>
              <a:rPr lang="nl-BE" dirty="0" err="1"/>
              <a:t>Compute</a:t>
            </a:r>
            <a:r>
              <a:rPr lang="nl-BE" dirty="0"/>
              <a:t> </a:t>
            </a:r>
            <a:r>
              <a:rPr lang="nl-BE" dirty="0" err="1"/>
              <a:t>Needs</a:t>
            </a:r>
            <a:r>
              <a:rPr lang="nl-BE" dirty="0"/>
              <a:t> </a:t>
            </a:r>
            <a:r>
              <a:rPr lang="nl-BE" sz="2800" dirty="0"/>
              <a:t>(</a:t>
            </a:r>
            <a:r>
              <a:rPr lang="nl-BE" sz="2800" dirty="0" err="1"/>
              <a:t>by</a:t>
            </a:r>
            <a:r>
              <a:rPr lang="nl-BE" sz="2800" dirty="0"/>
              <a:t> </a:t>
            </a:r>
            <a:r>
              <a:rPr lang="nl-BE" sz="2800" dirty="0" err="1"/>
              <a:t>architecture</a:t>
            </a:r>
            <a:r>
              <a:rPr lang="nl-BE" sz="2800" dirty="0"/>
              <a:t>)</a:t>
            </a:r>
            <a:br>
              <a:rPr lang="nl-BE" sz="2800" dirty="0"/>
            </a:br>
            <a:r>
              <a:rPr lang="nl-BE" sz="2000" dirty="0"/>
              <a:t>(BN = adding </a:t>
            </a:r>
            <a:r>
              <a:rPr lang="nl-BE" sz="2000" dirty="0" err="1"/>
              <a:t>BatchNormalization</a:t>
            </a:r>
            <a:r>
              <a:rPr lang="nl-BE" sz="2000" dirty="0"/>
              <a:t> </a:t>
            </a:r>
            <a:r>
              <a:rPr lang="nl-BE" sz="2000" dirty="0" err="1"/>
              <a:t>layers</a:t>
            </a:r>
            <a:r>
              <a:rPr lang="nl-BE" sz="2000" dirty="0"/>
              <a:t>)</a:t>
            </a:r>
            <a:endParaRPr lang="nl-BE" dirty="0"/>
          </a:p>
        </p:txBody>
      </p:sp>
      <p:sp>
        <p:nvSpPr>
          <p:cNvPr id="3" name="Slide Number Placeholder 2">
            <a:extLst>
              <a:ext uri="{FF2B5EF4-FFF2-40B4-BE49-F238E27FC236}">
                <a16:creationId xmlns:a16="http://schemas.microsoft.com/office/drawing/2014/main" id="{E5ED9F03-F492-F7FB-4750-40BD3267829A}"/>
              </a:ext>
            </a:extLst>
          </p:cNvPr>
          <p:cNvSpPr>
            <a:spLocks noGrp="1"/>
          </p:cNvSpPr>
          <p:nvPr>
            <p:ph type="sldNum" sz="quarter" idx="25"/>
          </p:nvPr>
        </p:nvSpPr>
        <p:spPr/>
        <p:txBody>
          <a:bodyPr/>
          <a:lstStyle/>
          <a:p>
            <a:fld id="{8B70248A-FD0F-534C-919E-E8EB9B0FC062}" type="slidenum">
              <a:rPr lang="en-BE" smtClean="0"/>
              <a:pPr/>
              <a:t>62</a:t>
            </a:fld>
            <a:endParaRPr lang="en-BE"/>
          </a:p>
        </p:txBody>
      </p:sp>
      <p:sp>
        <p:nvSpPr>
          <p:cNvPr id="4" name="Text Placeholder 3">
            <a:extLst>
              <a:ext uri="{FF2B5EF4-FFF2-40B4-BE49-F238E27FC236}">
                <a16:creationId xmlns:a16="http://schemas.microsoft.com/office/drawing/2014/main" id="{D6E4F830-C61D-19C3-38CC-F226761B92B7}"/>
              </a:ext>
            </a:extLst>
          </p:cNvPr>
          <p:cNvSpPr>
            <a:spLocks noGrp="1"/>
          </p:cNvSpPr>
          <p:nvPr>
            <p:ph type="body" sz="quarter" idx="31"/>
          </p:nvPr>
        </p:nvSpPr>
        <p:spPr/>
        <p:txBody>
          <a:bodyPr/>
          <a:lstStyle/>
          <a:p>
            <a:endParaRPr lang="nl-BE"/>
          </a:p>
        </p:txBody>
      </p:sp>
      <p:pic>
        <p:nvPicPr>
          <p:cNvPr id="5" name="Picture 2" descr="Gerelateerde afbeelding">
            <a:extLst>
              <a:ext uri="{FF2B5EF4-FFF2-40B4-BE49-F238E27FC236}">
                <a16:creationId xmlns:a16="http://schemas.microsoft.com/office/drawing/2014/main" id="{9AA2FB91-95B6-38CD-C746-263178D88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51" y="1773237"/>
            <a:ext cx="11672096" cy="442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51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33BB-7A21-E5C5-6796-AFF22021686E}"/>
              </a:ext>
            </a:extLst>
          </p:cNvPr>
          <p:cNvSpPr>
            <a:spLocks noGrp="1"/>
          </p:cNvSpPr>
          <p:nvPr>
            <p:ph type="title"/>
          </p:nvPr>
        </p:nvSpPr>
        <p:spPr/>
        <p:txBody>
          <a:bodyPr/>
          <a:lstStyle/>
          <a:p>
            <a:r>
              <a:rPr lang="nl-BE" dirty="0"/>
              <a:t>0. </a:t>
            </a:r>
            <a:r>
              <a:rPr lang="nl-BE" dirty="0" err="1"/>
              <a:t>LeNet</a:t>
            </a:r>
            <a:r>
              <a:rPr lang="nl-BE" dirty="0"/>
              <a:t> </a:t>
            </a:r>
            <a:r>
              <a:rPr lang="nl-BE" sz="2400" dirty="0"/>
              <a:t>(Yann </a:t>
            </a:r>
            <a:r>
              <a:rPr lang="nl-BE" sz="2400" dirty="0" err="1">
                <a:highlight>
                  <a:srgbClr val="FFFF00"/>
                </a:highlight>
              </a:rPr>
              <a:t>LeCun</a:t>
            </a:r>
            <a:r>
              <a:rPr lang="nl-BE" sz="2400" dirty="0"/>
              <a:t>) - 1998</a:t>
            </a:r>
            <a:endParaRPr lang="en-US" dirty="0"/>
          </a:p>
        </p:txBody>
      </p:sp>
      <p:sp>
        <p:nvSpPr>
          <p:cNvPr id="3" name="Slide Number Placeholder 2">
            <a:extLst>
              <a:ext uri="{FF2B5EF4-FFF2-40B4-BE49-F238E27FC236}">
                <a16:creationId xmlns:a16="http://schemas.microsoft.com/office/drawing/2014/main" id="{D460C7A7-7A3B-CBA6-AB11-54483E23654A}"/>
              </a:ext>
            </a:extLst>
          </p:cNvPr>
          <p:cNvSpPr>
            <a:spLocks noGrp="1"/>
          </p:cNvSpPr>
          <p:nvPr>
            <p:ph type="sldNum" sz="quarter" idx="25"/>
          </p:nvPr>
        </p:nvSpPr>
        <p:spPr/>
        <p:txBody>
          <a:bodyPr/>
          <a:lstStyle/>
          <a:p>
            <a:fld id="{8B70248A-FD0F-534C-919E-E8EB9B0FC062}" type="slidenum">
              <a:rPr lang="en-BE" smtClean="0"/>
              <a:pPr/>
              <a:t>63</a:t>
            </a:fld>
            <a:endParaRPr lang="en-BE"/>
          </a:p>
        </p:txBody>
      </p:sp>
      <p:sp>
        <p:nvSpPr>
          <p:cNvPr id="4" name="Text Placeholder 3">
            <a:extLst>
              <a:ext uri="{FF2B5EF4-FFF2-40B4-BE49-F238E27FC236}">
                <a16:creationId xmlns:a16="http://schemas.microsoft.com/office/drawing/2014/main" id="{F7B0F599-52A6-8BDF-CD59-62839BE6D330}"/>
              </a:ext>
            </a:extLst>
          </p:cNvPr>
          <p:cNvSpPr>
            <a:spLocks noGrp="1"/>
          </p:cNvSpPr>
          <p:nvPr>
            <p:ph type="body" sz="quarter" idx="31"/>
          </p:nvPr>
        </p:nvSpPr>
        <p:spPr/>
        <p:txBody>
          <a:bodyPr/>
          <a:lstStyle/>
          <a:p>
            <a:pPr marL="342900" indent="-342900">
              <a:buFont typeface="Wingdings 3" panose="05040102010807070707" pitchFamily="18" charset="2"/>
              <a:buChar char="à"/>
            </a:pPr>
            <a:r>
              <a:rPr lang="nl-BE" dirty="0" err="1">
                <a:latin typeface="+mj-lt"/>
              </a:rPr>
              <a:t>One</a:t>
            </a:r>
            <a:r>
              <a:rPr lang="nl-BE" dirty="0">
                <a:latin typeface="+mj-lt"/>
              </a:rPr>
              <a:t> of </a:t>
            </a:r>
            <a:r>
              <a:rPr lang="nl-BE" dirty="0" err="1">
                <a:latin typeface="+mj-lt"/>
              </a:rPr>
              <a:t>the</a:t>
            </a:r>
            <a:r>
              <a:rPr lang="nl-BE" dirty="0">
                <a:latin typeface="+mj-lt"/>
              </a:rPr>
              <a:t> first CNN </a:t>
            </a:r>
            <a:r>
              <a:rPr lang="nl-BE" dirty="0" err="1">
                <a:latin typeface="+mj-lt"/>
              </a:rPr>
              <a:t>architectures</a:t>
            </a:r>
            <a:r>
              <a:rPr lang="nl-BE" dirty="0">
                <a:latin typeface="+mj-lt"/>
              </a:rPr>
              <a:t>, but </a:t>
            </a:r>
            <a:r>
              <a:rPr lang="nl-BE" dirty="0" err="1">
                <a:latin typeface="+mj-lt"/>
              </a:rPr>
              <a:t>not</a:t>
            </a:r>
            <a:r>
              <a:rPr lang="nl-BE" dirty="0">
                <a:latin typeface="+mj-lt"/>
              </a:rPr>
              <a:t> </a:t>
            </a:r>
            <a:r>
              <a:rPr lang="nl-BE" dirty="0" err="1">
                <a:latin typeface="+mj-lt"/>
              </a:rPr>
              <a:t>very</a:t>
            </a:r>
            <a:r>
              <a:rPr lang="nl-BE" dirty="0">
                <a:latin typeface="+mj-lt"/>
              </a:rPr>
              <a:t> </a:t>
            </a:r>
            <a:r>
              <a:rPr lang="nl-BE" dirty="0" err="1">
                <a:latin typeface="+mj-lt"/>
              </a:rPr>
              <a:t>deep</a:t>
            </a:r>
            <a:endParaRPr lang="nl-BE" dirty="0">
              <a:latin typeface="+mj-lt"/>
            </a:endParaRPr>
          </a:p>
          <a:p>
            <a:pPr marL="342900" indent="-342900">
              <a:buFont typeface="Wingdings 3" panose="05040102010807070707" pitchFamily="18" charset="2"/>
              <a:buChar char="à"/>
            </a:pPr>
            <a:r>
              <a:rPr lang="nl-BE" dirty="0" err="1">
                <a:latin typeface="+mj-lt"/>
              </a:rPr>
              <a:t>Mainly</a:t>
            </a:r>
            <a:r>
              <a:rPr lang="nl-BE" dirty="0">
                <a:latin typeface="+mj-lt"/>
              </a:rPr>
              <a:t> </a:t>
            </a:r>
            <a:r>
              <a:rPr lang="nl-BE" dirty="0" err="1">
                <a:latin typeface="+mj-lt"/>
              </a:rPr>
              <a:t>for</a:t>
            </a:r>
            <a:r>
              <a:rPr lang="nl-BE" dirty="0">
                <a:latin typeface="+mj-lt"/>
              </a:rPr>
              <a:t> </a:t>
            </a:r>
            <a:r>
              <a:rPr lang="nl-BE" dirty="0" err="1">
                <a:latin typeface="+mj-lt"/>
              </a:rPr>
              <a:t>handwritten</a:t>
            </a:r>
            <a:r>
              <a:rPr lang="nl-BE" dirty="0">
                <a:latin typeface="+mj-lt"/>
              </a:rPr>
              <a:t> digit </a:t>
            </a:r>
            <a:r>
              <a:rPr lang="nl-BE" dirty="0" err="1">
                <a:latin typeface="+mj-lt"/>
              </a:rPr>
              <a:t>recognition</a:t>
            </a:r>
            <a:r>
              <a:rPr lang="nl-BE" dirty="0">
                <a:latin typeface="+mj-lt"/>
              </a:rPr>
              <a:t> (MNIST dataset)</a:t>
            </a:r>
          </a:p>
          <a:p>
            <a:pPr marL="342900" indent="-342900">
              <a:buFont typeface="Wingdings 3" panose="05040102010807070707" pitchFamily="18" charset="2"/>
              <a:buChar char="à"/>
            </a:pPr>
            <a:endParaRPr lang="nl-BE" dirty="0">
              <a:latin typeface="+mj-lt"/>
            </a:endParaRPr>
          </a:p>
          <a:p>
            <a:pPr marL="342900" indent="-342900">
              <a:buFont typeface="Wingdings 3" panose="05040102010807070707" pitchFamily="18" charset="2"/>
              <a:buChar char="à"/>
            </a:pPr>
            <a:r>
              <a:rPr lang="nl-BE" dirty="0">
                <a:latin typeface="+mj-lt"/>
              </a:rPr>
              <a:t>Foundation </a:t>
            </a:r>
            <a:r>
              <a:rPr lang="nl-BE" dirty="0" err="1">
                <a:latin typeface="+mj-lt"/>
              </a:rPr>
              <a:t>for</a:t>
            </a:r>
            <a:r>
              <a:rPr lang="nl-BE" dirty="0">
                <a:latin typeface="+mj-lt"/>
              </a:rPr>
              <a:t> </a:t>
            </a:r>
            <a:r>
              <a:rPr lang="nl-BE" dirty="0" err="1">
                <a:latin typeface="+mj-lt"/>
              </a:rPr>
              <a:t>the</a:t>
            </a:r>
            <a:r>
              <a:rPr lang="nl-BE" dirty="0">
                <a:latin typeface="+mj-lt"/>
              </a:rPr>
              <a:t> later CNN </a:t>
            </a:r>
            <a:r>
              <a:rPr lang="nl-BE" dirty="0" err="1">
                <a:latin typeface="+mj-lt"/>
              </a:rPr>
              <a:t>networks</a:t>
            </a:r>
            <a:r>
              <a:rPr lang="nl-BE" dirty="0">
                <a:latin typeface="+mj-lt"/>
              </a:rPr>
              <a:t> </a:t>
            </a:r>
            <a:r>
              <a:rPr lang="nl-BE" dirty="0" err="1">
                <a:latin typeface="+mj-lt"/>
              </a:rPr>
              <a:t>that</a:t>
            </a:r>
            <a:r>
              <a:rPr lang="nl-BE" dirty="0">
                <a:latin typeface="+mj-lt"/>
              </a:rPr>
              <a:t> </a:t>
            </a:r>
            <a:r>
              <a:rPr lang="nl-BE" dirty="0" err="1">
                <a:latin typeface="+mj-lt"/>
              </a:rPr>
              <a:t>compete</a:t>
            </a:r>
            <a:r>
              <a:rPr lang="nl-BE" dirty="0">
                <a:latin typeface="+mj-lt"/>
              </a:rPr>
              <a:t> in </a:t>
            </a:r>
            <a:r>
              <a:rPr lang="nl-BE" dirty="0" err="1">
                <a:latin typeface="+mj-lt"/>
              </a:rPr>
              <a:t>the</a:t>
            </a:r>
            <a:r>
              <a:rPr lang="nl-BE" dirty="0">
                <a:latin typeface="+mj-lt"/>
              </a:rPr>
              <a:t> imagenet </a:t>
            </a:r>
            <a:r>
              <a:rPr lang="nl-BE" dirty="0" err="1">
                <a:latin typeface="+mj-lt"/>
              </a:rPr>
              <a:t>competition</a:t>
            </a:r>
            <a:endParaRPr lang="en-US" dirty="0">
              <a:latin typeface="+mj-lt"/>
            </a:endParaRPr>
          </a:p>
        </p:txBody>
      </p:sp>
      <p:pic>
        <p:nvPicPr>
          <p:cNvPr id="1030" name="Picture 6" descr="Key Deep Learning Architectures: LeNet-5 | by Max Pechyonkin | Medium">
            <a:extLst>
              <a:ext uri="{FF2B5EF4-FFF2-40B4-BE49-F238E27FC236}">
                <a16:creationId xmlns:a16="http://schemas.microsoft.com/office/drawing/2014/main" id="{BCB8F12B-CF5C-66D0-137A-B4D8369DD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86150"/>
            <a:ext cx="121920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0937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B3EC-0CAE-89AD-EC3D-FF337895E6BF}"/>
              </a:ext>
            </a:extLst>
          </p:cNvPr>
          <p:cNvSpPr>
            <a:spLocks noGrp="1"/>
          </p:cNvSpPr>
          <p:nvPr>
            <p:ph type="title"/>
          </p:nvPr>
        </p:nvSpPr>
        <p:spPr/>
        <p:txBody>
          <a:bodyPr/>
          <a:lstStyle/>
          <a:p>
            <a:r>
              <a:rPr lang="nl-BE" dirty="0"/>
              <a:t>1. </a:t>
            </a:r>
            <a:r>
              <a:rPr lang="nl-BE" dirty="0" err="1"/>
              <a:t>Alexnet</a:t>
            </a:r>
            <a:r>
              <a:rPr lang="nl-BE" dirty="0"/>
              <a:t> </a:t>
            </a:r>
            <a:r>
              <a:rPr lang="nl-BE" sz="3200" dirty="0"/>
              <a:t>(Alex </a:t>
            </a:r>
            <a:r>
              <a:rPr lang="nl-BE" sz="3200" dirty="0" err="1"/>
              <a:t>Krizhevsky</a:t>
            </a:r>
            <a:r>
              <a:rPr lang="nl-BE" sz="3200" dirty="0"/>
              <a:t>, </a:t>
            </a:r>
            <a:r>
              <a:rPr lang="nl-BE" sz="3200" dirty="0">
                <a:highlight>
                  <a:srgbClr val="FFFF00"/>
                </a:highlight>
              </a:rPr>
              <a:t>Geoffrey </a:t>
            </a:r>
            <a:r>
              <a:rPr lang="nl-BE" sz="3200" dirty="0" err="1">
                <a:highlight>
                  <a:srgbClr val="FFFF00"/>
                </a:highlight>
              </a:rPr>
              <a:t>Hinton</a:t>
            </a:r>
            <a:r>
              <a:rPr lang="nl-BE" sz="3200" dirty="0"/>
              <a:t>) - 2012</a:t>
            </a:r>
            <a:endParaRPr lang="en-US" dirty="0"/>
          </a:p>
        </p:txBody>
      </p:sp>
      <p:sp>
        <p:nvSpPr>
          <p:cNvPr id="3" name="Slide Number Placeholder 2">
            <a:extLst>
              <a:ext uri="{FF2B5EF4-FFF2-40B4-BE49-F238E27FC236}">
                <a16:creationId xmlns:a16="http://schemas.microsoft.com/office/drawing/2014/main" id="{1162728F-3B2F-DF59-0DF6-B1739CAC7CFE}"/>
              </a:ext>
            </a:extLst>
          </p:cNvPr>
          <p:cNvSpPr>
            <a:spLocks noGrp="1"/>
          </p:cNvSpPr>
          <p:nvPr>
            <p:ph type="sldNum" sz="quarter" idx="25"/>
          </p:nvPr>
        </p:nvSpPr>
        <p:spPr/>
        <p:txBody>
          <a:bodyPr/>
          <a:lstStyle/>
          <a:p>
            <a:fld id="{8B70248A-FD0F-534C-919E-E8EB9B0FC062}" type="slidenum">
              <a:rPr lang="en-BE" smtClean="0"/>
              <a:pPr/>
              <a:t>64</a:t>
            </a:fld>
            <a:endParaRPr lang="en-BE"/>
          </a:p>
        </p:txBody>
      </p:sp>
      <p:sp>
        <p:nvSpPr>
          <p:cNvPr id="4" name="Text Placeholder 3">
            <a:extLst>
              <a:ext uri="{FF2B5EF4-FFF2-40B4-BE49-F238E27FC236}">
                <a16:creationId xmlns:a16="http://schemas.microsoft.com/office/drawing/2014/main" id="{C7EB8391-7A7A-27F2-81D7-29B745C1C883}"/>
              </a:ext>
            </a:extLst>
          </p:cNvPr>
          <p:cNvSpPr>
            <a:spLocks noGrp="1"/>
          </p:cNvSpPr>
          <p:nvPr>
            <p:ph type="body" sz="quarter" idx="31"/>
          </p:nvPr>
        </p:nvSpPr>
        <p:spPr/>
        <p:txBody>
          <a:bodyPr/>
          <a:lstStyle/>
          <a:p>
            <a:pPr marL="342900" indent="-342900">
              <a:buFont typeface="Wingdings 3" panose="05040102010807070707" pitchFamily="18" charset="2"/>
              <a:buChar char=""/>
            </a:pPr>
            <a:r>
              <a:rPr lang="nl-BE" sz="3200" b="1" dirty="0"/>
              <a:t>The </a:t>
            </a:r>
            <a:r>
              <a:rPr lang="nl-BE" sz="3200" b="1" dirty="0" err="1"/>
              <a:t>one</a:t>
            </a:r>
            <a:r>
              <a:rPr lang="nl-BE" sz="3200" b="1" dirty="0"/>
              <a:t> </a:t>
            </a:r>
            <a:r>
              <a:rPr lang="nl-BE" sz="3200" b="1" dirty="0" err="1"/>
              <a:t>that</a:t>
            </a:r>
            <a:r>
              <a:rPr lang="nl-BE" sz="3200" b="1" dirty="0"/>
              <a:t> </a:t>
            </a:r>
            <a:r>
              <a:rPr lang="nl-BE" sz="3200" b="1" dirty="0" err="1"/>
              <a:t>started</a:t>
            </a:r>
            <a:r>
              <a:rPr lang="nl-BE" sz="3200" b="1" dirty="0"/>
              <a:t> </a:t>
            </a:r>
            <a:r>
              <a:rPr lang="nl-BE" sz="3200" b="1" dirty="0" err="1"/>
              <a:t>it</a:t>
            </a:r>
            <a:r>
              <a:rPr lang="nl-BE" sz="3200" b="1" dirty="0"/>
              <a:t> </a:t>
            </a:r>
            <a:r>
              <a:rPr lang="nl-BE" sz="3200" b="1" dirty="0" err="1"/>
              <a:t>all</a:t>
            </a:r>
            <a:r>
              <a:rPr lang="nl-BE" sz="3200" b="1" dirty="0"/>
              <a:t>!</a:t>
            </a:r>
          </a:p>
          <a:p>
            <a:pPr marL="342900" indent="-342900">
              <a:buFont typeface="Wingdings 3" panose="05040102010807070707" pitchFamily="18" charset="2"/>
              <a:buChar char=""/>
            </a:pPr>
            <a:r>
              <a:rPr lang="nl-BE" b="1" dirty="0" err="1">
                <a:highlight>
                  <a:srgbClr val="FA6432"/>
                </a:highlight>
              </a:rPr>
              <a:t>Innovation</a:t>
            </a:r>
            <a:r>
              <a:rPr lang="nl-BE" dirty="0"/>
              <a:t>: </a:t>
            </a:r>
            <a:r>
              <a:rPr lang="nl-BE" sz="3200" i="1" dirty="0" err="1"/>
              <a:t>Deep</a:t>
            </a:r>
            <a:r>
              <a:rPr lang="nl-BE" sz="3200" i="1" dirty="0"/>
              <a:t> CNN (8 </a:t>
            </a:r>
            <a:r>
              <a:rPr lang="nl-BE" sz="3200" i="1" dirty="0" err="1"/>
              <a:t>layers</a:t>
            </a:r>
            <a:r>
              <a:rPr lang="nl-BE" sz="3200" i="1" dirty="0"/>
              <a:t>) </a:t>
            </a:r>
            <a:r>
              <a:rPr lang="nl-BE" sz="3200" i="1" dirty="0" err="1"/>
              <a:t>with</a:t>
            </a:r>
            <a:r>
              <a:rPr lang="nl-BE" sz="3200" i="1" dirty="0"/>
              <a:t> </a:t>
            </a:r>
            <a:r>
              <a:rPr lang="nl-BE" sz="3200" b="1" i="1" dirty="0" err="1"/>
              <a:t>ReLU</a:t>
            </a:r>
            <a:r>
              <a:rPr lang="nl-BE" sz="3200" i="1" dirty="0" err="1"/>
              <a:t>’s</a:t>
            </a:r>
            <a:r>
              <a:rPr lang="nl-BE" sz="3200" i="1" dirty="0"/>
              <a:t> </a:t>
            </a:r>
            <a:r>
              <a:rPr lang="nl-BE" sz="3200" i="1" dirty="0" err="1"/>
              <a:t>and</a:t>
            </a:r>
            <a:r>
              <a:rPr lang="nl-BE" sz="3200" i="1" dirty="0"/>
              <a:t> </a:t>
            </a:r>
            <a:r>
              <a:rPr lang="nl-BE" sz="3200" b="1" i="1" dirty="0" err="1"/>
              <a:t>Dropout</a:t>
            </a:r>
            <a:endParaRPr lang="nl-BE" b="1" i="1" dirty="0"/>
          </a:p>
        </p:txBody>
      </p:sp>
      <p:pic>
        <p:nvPicPr>
          <p:cNvPr id="5" name="Picture 2" descr="Gerelateerde afbeelding">
            <a:extLst>
              <a:ext uri="{FF2B5EF4-FFF2-40B4-BE49-F238E27FC236}">
                <a16:creationId xmlns:a16="http://schemas.microsoft.com/office/drawing/2014/main" id="{2DF597FB-4E6D-7BBC-929D-EFF858BC8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699" y="2732183"/>
            <a:ext cx="8151634" cy="405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84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7728-0000-DC06-896E-23C758CCAB7B}"/>
              </a:ext>
            </a:extLst>
          </p:cNvPr>
          <p:cNvSpPr>
            <a:spLocks noGrp="1"/>
          </p:cNvSpPr>
          <p:nvPr>
            <p:ph type="title"/>
          </p:nvPr>
        </p:nvSpPr>
        <p:spPr/>
        <p:txBody>
          <a:bodyPr/>
          <a:lstStyle/>
          <a:p>
            <a:r>
              <a:rPr lang="nl-BE" dirty="0"/>
              <a:t>2. VGG </a:t>
            </a:r>
            <a:r>
              <a:rPr lang="nl-BE" sz="2800" dirty="0"/>
              <a:t>(</a:t>
            </a:r>
            <a:r>
              <a:rPr lang="nl-BE" sz="2800" dirty="0" err="1"/>
              <a:t>visual</a:t>
            </a:r>
            <a:r>
              <a:rPr lang="nl-BE" sz="2800" dirty="0"/>
              <a:t> </a:t>
            </a:r>
            <a:r>
              <a:rPr lang="nl-BE" sz="2800" dirty="0" err="1"/>
              <a:t>geometry</a:t>
            </a:r>
            <a:r>
              <a:rPr lang="nl-BE" sz="2800" dirty="0"/>
              <a:t> </a:t>
            </a:r>
            <a:r>
              <a:rPr lang="nl-BE" sz="2800" dirty="0" err="1"/>
              <a:t>group</a:t>
            </a:r>
            <a:r>
              <a:rPr lang="nl-BE" sz="2800" dirty="0"/>
              <a:t> @Oxford) - 2014</a:t>
            </a:r>
            <a:endParaRPr lang="en-US" dirty="0"/>
          </a:p>
        </p:txBody>
      </p:sp>
      <p:sp>
        <p:nvSpPr>
          <p:cNvPr id="3" name="Slide Number Placeholder 2">
            <a:extLst>
              <a:ext uri="{FF2B5EF4-FFF2-40B4-BE49-F238E27FC236}">
                <a16:creationId xmlns:a16="http://schemas.microsoft.com/office/drawing/2014/main" id="{EC0911EF-4563-94BA-434F-A1C6BB0ACEAB}"/>
              </a:ext>
            </a:extLst>
          </p:cNvPr>
          <p:cNvSpPr>
            <a:spLocks noGrp="1"/>
          </p:cNvSpPr>
          <p:nvPr>
            <p:ph type="sldNum" sz="quarter" idx="25"/>
          </p:nvPr>
        </p:nvSpPr>
        <p:spPr/>
        <p:txBody>
          <a:bodyPr/>
          <a:lstStyle/>
          <a:p>
            <a:fld id="{8B70248A-FD0F-534C-919E-E8EB9B0FC062}" type="slidenum">
              <a:rPr lang="en-BE" smtClean="0"/>
              <a:pPr/>
              <a:t>65</a:t>
            </a:fld>
            <a:endParaRPr lang="en-BE"/>
          </a:p>
        </p:txBody>
      </p:sp>
      <p:sp>
        <p:nvSpPr>
          <p:cNvPr id="4" name="Text Placeholder 3">
            <a:extLst>
              <a:ext uri="{FF2B5EF4-FFF2-40B4-BE49-F238E27FC236}">
                <a16:creationId xmlns:a16="http://schemas.microsoft.com/office/drawing/2014/main" id="{A8313739-FA73-90F0-0F31-036F1C590D2D}"/>
              </a:ext>
            </a:extLst>
          </p:cNvPr>
          <p:cNvSpPr>
            <a:spLocks noGrp="1"/>
          </p:cNvSpPr>
          <p:nvPr>
            <p:ph type="body" sz="quarter" idx="31"/>
          </p:nvPr>
        </p:nvSpPr>
        <p:spPr>
          <a:xfrm>
            <a:off x="515936" y="1322025"/>
            <a:ext cx="11160127" cy="5023214"/>
          </a:xfrm>
        </p:spPr>
        <p:txBody>
          <a:bodyPr/>
          <a:lstStyle/>
          <a:p>
            <a:r>
              <a:rPr lang="en-US" b="1" dirty="0">
                <a:highlight>
                  <a:srgbClr val="FA6432"/>
                </a:highlight>
              </a:rPr>
              <a:t>Innovation</a:t>
            </a:r>
            <a:r>
              <a:rPr lang="en-US" dirty="0"/>
              <a:t>: </a:t>
            </a:r>
          </a:p>
          <a:p>
            <a:r>
              <a:rPr lang="en-US" sz="3200" i="1" dirty="0"/>
              <a:t>Lots of </a:t>
            </a:r>
            <a:r>
              <a:rPr lang="en-US" sz="3200" b="1" i="1" dirty="0"/>
              <a:t>small kernels</a:t>
            </a:r>
            <a:r>
              <a:rPr lang="en-US" sz="3200" i="1" dirty="0"/>
              <a:t> / filters outperforms one single big one</a:t>
            </a:r>
            <a:endParaRPr lang="en-US" i="1" dirty="0"/>
          </a:p>
          <a:p>
            <a:pPr marL="702900" lvl="1" indent="-342900">
              <a:buFont typeface="Wingdings 3" panose="05040102010807070707" pitchFamily="18" charset="2"/>
              <a:buChar char="à"/>
            </a:pPr>
            <a:r>
              <a:rPr lang="en-US" dirty="0"/>
              <a:t>Less parameters are needed for smaller kernels, so we can have more layers = deeper network!</a:t>
            </a:r>
          </a:p>
          <a:p>
            <a:pPr marL="702900" lvl="1" indent="-342900">
              <a:buFont typeface="Wingdings 3" panose="05040102010807070707" pitchFamily="18" charset="2"/>
              <a:buChar char="à"/>
            </a:pPr>
            <a:r>
              <a:rPr lang="en-US" dirty="0"/>
              <a:t>Smaller kernels capture more details</a:t>
            </a:r>
          </a:p>
        </p:txBody>
      </p:sp>
      <p:pic>
        <p:nvPicPr>
          <p:cNvPr id="5" name="Picture 4" descr="Gerelateerde afbeelding">
            <a:extLst>
              <a:ext uri="{FF2B5EF4-FFF2-40B4-BE49-F238E27FC236}">
                <a16:creationId xmlns:a16="http://schemas.microsoft.com/office/drawing/2014/main" id="{734C9314-FA43-C5E6-3BBC-5BF6F8CFB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279" y="3344629"/>
            <a:ext cx="7948945" cy="35128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D68A7A6-CAEC-D639-E345-8B11DF87AFDD}"/>
              </a:ext>
            </a:extLst>
          </p:cNvPr>
          <p:cNvPicPr>
            <a:picLocks noChangeAspect="1"/>
          </p:cNvPicPr>
          <p:nvPr/>
        </p:nvPicPr>
        <p:blipFill>
          <a:blip r:embed="rId3"/>
          <a:stretch>
            <a:fillRect/>
          </a:stretch>
        </p:blipFill>
        <p:spPr>
          <a:xfrm>
            <a:off x="10092634" y="3201087"/>
            <a:ext cx="2114845" cy="1838582"/>
          </a:xfrm>
          <a:prstGeom prst="rect">
            <a:avLst/>
          </a:prstGeom>
        </p:spPr>
      </p:pic>
      <p:grpSp>
        <p:nvGrpSpPr>
          <p:cNvPr id="14" name="Group 13">
            <a:extLst>
              <a:ext uri="{FF2B5EF4-FFF2-40B4-BE49-F238E27FC236}">
                <a16:creationId xmlns:a16="http://schemas.microsoft.com/office/drawing/2014/main" id="{5AD09A79-3CA0-636C-5B96-5DC374BABC87}"/>
              </a:ext>
            </a:extLst>
          </p:cNvPr>
          <p:cNvGrpSpPr/>
          <p:nvPr/>
        </p:nvGrpSpPr>
        <p:grpSpPr>
          <a:xfrm>
            <a:off x="10158785" y="5438302"/>
            <a:ext cx="1812246" cy="1168872"/>
            <a:chOff x="10236870" y="5238084"/>
            <a:chExt cx="1812246" cy="1168872"/>
          </a:xfrm>
        </p:grpSpPr>
        <p:pic>
          <p:nvPicPr>
            <p:cNvPr id="8" name="Picture 7">
              <a:extLst>
                <a:ext uri="{FF2B5EF4-FFF2-40B4-BE49-F238E27FC236}">
                  <a16:creationId xmlns:a16="http://schemas.microsoft.com/office/drawing/2014/main" id="{8B6DBBA0-E86F-9361-86E1-8040135F97D7}"/>
                </a:ext>
              </a:extLst>
            </p:cNvPr>
            <p:cNvPicPr>
              <a:picLocks noChangeAspect="1"/>
            </p:cNvPicPr>
            <p:nvPr/>
          </p:nvPicPr>
          <p:blipFill>
            <a:blip r:embed="rId3"/>
            <a:stretch>
              <a:fillRect/>
            </a:stretch>
          </p:blipFill>
          <p:spPr>
            <a:xfrm>
              <a:off x="10236870" y="5238084"/>
              <a:ext cx="678387" cy="589769"/>
            </a:xfrm>
            <a:prstGeom prst="rect">
              <a:avLst/>
            </a:prstGeom>
          </p:spPr>
        </p:pic>
        <p:pic>
          <p:nvPicPr>
            <p:cNvPr id="9" name="Picture 8">
              <a:extLst>
                <a:ext uri="{FF2B5EF4-FFF2-40B4-BE49-F238E27FC236}">
                  <a16:creationId xmlns:a16="http://schemas.microsoft.com/office/drawing/2014/main" id="{16D71BE0-F375-A7BF-46E1-2C4D97F72842}"/>
                </a:ext>
              </a:extLst>
            </p:cNvPr>
            <p:cNvPicPr>
              <a:picLocks noChangeAspect="1"/>
            </p:cNvPicPr>
            <p:nvPr/>
          </p:nvPicPr>
          <p:blipFill>
            <a:blip r:embed="rId3"/>
            <a:stretch>
              <a:fillRect/>
            </a:stretch>
          </p:blipFill>
          <p:spPr>
            <a:xfrm>
              <a:off x="10823507" y="5238084"/>
              <a:ext cx="678387" cy="589769"/>
            </a:xfrm>
            <a:prstGeom prst="rect">
              <a:avLst/>
            </a:prstGeom>
          </p:spPr>
        </p:pic>
        <p:pic>
          <p:nvPicPr>
            <p:cNvPr id="10" name="Picture 9">
              <a:extLst>
                <a:ext uri="{FF2B5EF4-FFF2-40B4-BE49-F238E27FC236}">
                  <a16:creationId xmlns:a16="http://schemas.microsoft.com/office/drawing/2014/main" id="{9C9BE37C-8540-073F-0C14-201A422278D5}"/>
                </a:ext>
              </a:extLst>
            </p:cNvPr>
            <p:cNvPicPr>
              <a:picLocks noChangeAspect="1"/>
            </p:cNvPicPr>
            <p:nvPr/>
          </p:nvPicPr>
          <p:blipFill>
            <a:blip r:embed="rId3"/>
            <a:stretch>
              <a:fillRect/>
            </a:stretch>
          </p:blipFill>
          <p:spPr>
            <a:xfrm>
              <a:off x="11370729" y="5238084"/>
              <a:ext cx="678387" cy="589769"/>
            </a:xfrm>
            <a:prstGeom prst="rect">
              <a:avLst/>
            </a:prstGeom>
          </p:spPr>
        </p:pic>
        <p:pic>
          <p:nvPicPr>
            <p:cNvPr id="12" name="Picture 11">
              <a:extLst>
                <a:ext uri="{FF2B5EF4-FFF2-40B4-BE49-F238E27FC236}">
                  <a16:creationId xmlns:a16="http://schemas.microsoft.com/office/drawing/2014/main" id="{ABDA66FD-5297-6BE0-EFCD-FDAF5DAC8350}"/>
                </a:ext>
              </a:extLst>
            </p:cNvPr>
            <p:cNvPicPr>
              <a:picLocks noChangeAspect="1"/>
            </p:cNvPicPr>
            <p:nvPr/>
          </p:nvPicPr>
          <p:blipFill>
            <a:blip r:embed="rId3"/>
            <a:stretch>
              <a:fillRect/>
            </a:stretch>
          </p:blipFill>
          <p:spPr>
            <a:xfrm>
              <a:off x="10530189" y="5817187"/>
              <a:ext cx="678387" cy="589769"/>
            </a:xfrm>
            <a:prstGeom prst="rect">
              <a:avLst/>
            </a:prstGeom>
          </p:spPr>
        </p:pic>
        <p:pic>
          <p:nvPicPr>
            <p:cNvPr id="13" name="Picture 12">
              <a:extLst>
                <a:ext uri="{FF2B5EF4-FFF2-40B4-BE49-F238E27FC236}">
                  <a16:creationId xmlns:a16="http://schemas.microsoft.com/office/drawing/2014/main" id="{37C21C1C-F58D-8BDD-4FE9-5EE9DF9EC22F}"/>
                </a:ext>
              </a:extLst>
            </p:cNvPr>
            <p:cNvPicPr>
              <a:picLocks noChangeAspect="1"/>
            </p:cNvPicPr>
            <p:nvPr/>
          </p:nvPicPr>
          <p:blipFill>
            <a:blip r:embed="rId3"/>
            <a:stretch>
              <a:fillRect/>
            </a:stretch>
          </p:blipFill>
          <p:spPr>
            <a:xfrm>
              <a:off x="11077411" y="5817187"/>
              <a:ext cx="678387" cy="589769"/>
            </a:xfrm>
            <a:prstGeom prst="rect">
              <a:avLst/>
            </a:prstGeom>
          </p:spPr>
        </p:pic>
      </p:grpSp>
    </p:spTree>
    <p:extLst>
      <p:ext uri="{BB962C8B-B14F-4D97-AF65-F5344CB8AC3E}">
        <p14:creationId xmlns:p14="http://schemas.microsoft.com/office/powerpoint/2010/main" val="2429842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D2B75-E6E7-9696-2499-4D344B92C05F}"/>
              </a:ext>
            </a:extLst>
          </p:cNvPr>
          <p:cNvSpPr>
            <a:spLocks noGrp="1"/>
          </p:cNvSpPr>
          <p:nvPr>
            <p:ph type="sldNum" sz="quarter" idx="25"/>
          </p:nvPr>
        </p:nvSpPr>
        <p:spPr/>
        <p:txBody>
          <a:bodyPr/>
          <a:lstStyle/>
          <a:p>
            <a:fld id="{8B70248A-FD0F-534C-919E-E8EB9B0FC062}" type="slidenum">
              <a:rPr lang="en-BE" smtClean="0"/>
              <a:pPr/>
              <a:t>66</a:t>
            </a:fld>
            <a:endParaRPr lang="en-BE"/>
          </a:p>
        </p:txBody>
      </p:sp>
      <p:pic>
        <p:nvPicPr>
          <p:cNvPr id="5" name="Picture 2" descr="Afbeeldingsresultaat voor vgg">
            <a:extLst>
              <a:ext uri="{FF2B5EF4-FFF2-40B4-BE49-F238E27FC236}">
                <a16:creationId xmlns:a16="http://schemas.microsoft.com/office/drawing/2014/main" id="{D4A0F551-F9FA-B5BF-D7E7-5D61F7D37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769" y="415940"/>
            <a:ext cx="8424231" cy="64420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C5A85D-C24A-D69D-74E1-343DDE19749A}"/>
              </a:ext>
            </a:extLst>
          </p:cNvPr>
          <p:cNvSpPr>
            <a:spLocks noGrp="1"/>
          </p:cNvSpPr>
          <p:nvPr>
            <p:ph type="title"/>
          </p:nvPr>
        </p:nvSpPr>
        <p:spPr>
          <a:xfrm>
            <a:off x="515937" y="112326"/>
            <a:ext cx="11160125" cy="1116012"/>
          </a:xfrm>
        </p:spPr>
        <p:txBody>
          <a:bodyPr/>
          <a:lstStyle/>
          <a:p>
            <a:r>
              <a:rPr lang="nl-BE" dirty="0"/>
              <a:t>VGG Family (</a:t>
            </a:r>
            <a:r>
              <a:rPr lang="nl-BE" dirty="0" err="1"/>
              <a:t>variations</a:t>
            </a:r>
            <a:r>
              <a:rPr lang="nl-BE" dirty="0"/>
              <a:t>)</a:t>
            </a:r>
            <a:endParaRPr lang="en-US" dirty="0"/>
          </a:p>
        </p:txBody>
      </p:sp>
    </p:spTree>
    <p:extLst>
      <p:ext uri="{BB962C8B-B14F-4D97-AF65-F5344CB8AC3E}">
        <p14:creationId xmlns:p14="http://schemas.microsoft.com/office/powerpoint/2010/main" val="3873901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BAE3-1988-A183-AE37-836921C1B402}"/>
              </a:ext>
            </a:extLst>
          </p:cNvPr>
          <p:cNvSpPr>
            <a:spLocks noGrp="1"/>
          </p:cNvSpPr>
          <p:nvPr>
            <p:ph type="title"/>
          </p:nvPr>
        </p:nvSpPr>
        <p:spPr/>
        <p:txBody>
          <a:bodyPr/>
          <a:lstStyle/>
          <a:p>
            <a:r>
              <a:rPr lang="nl-BE" dirty="0"/>
              <a:t>Identity </a:t>
            </a:r>
            <a:r>
              <a:rPr lang="nl-BE" dirty="0" err="1"/>
              <a:t>Conv</a:t>
            </a:r>
            <a:r>
              <a:rPr lang="nl-BE" dirty="0"/>
              <a:t>: 1x1 </a:t>
            </a:r>
            <a:r>
              <a:rPr lang="nl-BE" dirty="0" err="1"/>
              <a:t>conv</a:t>
            </a:r>
            <a:endParaRPr lang="en-US" dirty="0"/>
          </a:p>
        </p:txBody>
      </p:sp>
      <p:sp>
        <p:nvSpPr>
          <p:cNvPr id="3" name="Slide Number Placeholder 2">
            <a:extLst>
              <a:ext uri="{FF2B5EF4-FFF2-40B4-BE49-F238E27FC236}">
                <a16:creationId xmlns:a16="http://schemas.microsoft.com/office/drawing/2014/main" id="{F3148B24-6FD1-FF74-4A21-599003492485}"/>
              </a:ext>
            </a:extLst>
          </p:cNvPr>
          <p:cNvSpPr>
            <a:spLocks noGrp="1"/>
          </p:cNvSpPr>
          <p:nvPr>
            <p:ph type="sldNum" sz="quarter" idx="25"/>
          </p:nvPr>
        </p:nvSpPr>
        <p:spPr/>
        <p:txBody>
          <a:bodyPr/>
          <a:lstStyle/>
          <a:p>
            <a:fld id="{8B70248A-FD0F-534C-919E-E8EB9B0FC062}" type="slidenum">
              <a:rPr lang="en-BE" smtClean="0"/>
              <a:pPr/>
              <a:t>67</a:t>
            </a:fld>
            <a:endParaRPr lang="en-BE"/>
          </a:p>
        </p:txBody>
      </p:sp>
      <p:sp>
        <p:nvSpPr>
          <p:cNvPr id="4" name="Text Placeholder 3">
            <a:extLst>
              <a:ext uri="{FF2B5EF4-FFF2-40B4-BE49-F238E27FC236}">
                <a16:creationId xmlns:a16="http://schemas.microsoft.com/office/drawing/2014/main" id="{52D22CAF-EBCE-8F7E-2EAB-D6E3A40BAD1A}"/>
              </a:ext>
            </a:extLst>
          </p:cNvPr>
          <p:cNvSpPr>
            <a:spLocks noGrp="1"/>
          </p:cNvSpPr>
          <p:nvPr>
            <p:ph type="body" sz="quarter" idx="31"/>
          </p:nvPr>
        </p:nvSpPr>
        <p:spPr>
          <a:xfrm>
            <a:off x="515936" y="1691481"/>
            <a:ext cx="11160127" cy="4653757"/>
          </a:xfrm>
        </p:spPr>
        <p:txBody>
          <a:bodyPr/>
          <a:lstStyle/>
          <a:p>
            <a:pPr marL="342900" indent="-342900">
              <a:buFont typeface="Wingdings 3" panose="05040102010807070707" pitchFamily="18" charset="2"/>
              <a:buChar char="à"/>
            </a:pPr>
            <a:r>
              <a:rPr lang="en-US" dirty="0">
                <a:latin typeface="+mj-lt"/>
              </a:rPr>
              <a:t>1x1 conv can be used as a ‘bottleneck’ layer, to ‘squeeze’ knowledge, and non-linearity</a:t>
            </a:r>
          </a:p>
          <a:p>
            <a:pPr marL="342900" indent="-342900">
              <a:buFont typeface="Wingdings 3" panose="05040102010807070707" pitchFamily="18" charset="2"/>
              <a:buChar char="à"/>
            </a:pPr>
            <a:r>
              <a:rPr lang="en-US" dirty="0">
                <a:latin typeface="+mj-lt"/>
              </a:rPr>
              <a:t>Mostly used as a trick to adjust number of channels in a computational efficient way (dimensionality reduction)</a:t>
            </a:r>
          </a:p>
        </p:txBody>
      </p:sp>
      <p:pic>
        <p:nvPicPr>
          <p:cNvPr id="5" name="Picture 2">
            <a:extLst>
              <a:ext uri="{FF2B5EF4-FFF2-40B4-BE49-F238E27FC236}">
                <a16:creationId xmlns:a16="http://schemas.microsoft.com/office/drawing/2014/main" id="{B2B93422-C2BD-5772-EFEA-97EAF468A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435" y="3207598"/>
            <a:ext cx="5465284" cy="3637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3156484F-A58A-2419-7AF8-9120DCD73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37" y="3602104"/>
            <a:ext cx="4897027" cy="22298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Bottleneck - Free industry icons">
            <a:extLst>
              <a:ext uri="{FF2B5EF4-FFF2-40B4-BE49-F238E27FC236}">
                <a16:creationId xmlns:a16="http://schemas.microsoft.com/office/drawing/2014/main" id="{1FA45C8B-D127-36D6-F3FC-CCC71DEFB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5819" y="112326"/>
            <a:ext cx="1579155" cy="157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497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FDB8-D707-741F-9ADB-600C20FCC999}"/>
              </a:ext>
            </a:extLst>
          </p:cNvPr>
          <p:cNvSpPr>
            <a:spLocks noGrp="1"/>
          </p:cNvSpPr>
          <p:nvPr>
            <p:ph type="title"/>
          </p:nvPr>
        </p:nvSpPr>
        <p:spPr/>
        <p:txBody>
          <a:bodyPr/>
          <a:lstStyle/>
          <a:p>
            <a:r>
              <a:rPr lang="en-US" dirty="0"/>
              <a:t>1x1 conv = computational ‘trick’</a:t>
            </a:r>
          </a:p>
        </p:txBody>
      </p:sp>
      <p:sp>
        <p:nvSpPr>
          <p:cNvPr id="3" name="Slide Number Placeholder 2">
            <a:extLst>
              <a:ext uri="{FF2B5EF4-FFF2-40B4-BE49-F238E27FC236}">
                <a16:creationId xmlns:a16="http://schemas.microsoft.com/office/drawing/2014/main" id="{CD7F7767-3087-88D9-68AF-3872B3D2050A}"/>
              </a:ext>
            </a:extLst>
          </p:cNvPr>
          <p:cNvSpPr>
            <a:spLocks noGrp="1"/>
          </p:cNvSpPr>
          <p:nvPr>
            <p:ph type="sldNum" sz="quarter" idx="25"/>
          </p:nvPr>
        </p:nvSpPr>
        <p:spPr/>
        <p:txBody>
          <a:bodyPr/>
          <a:lstStyle/>
          <a:p>
            <a:fld id="{8B70248A-FD0F-534C-919E-E8EB9B0FC062}" type="slidenum">
              <a:rPr lang="en-BE" smtClean="0"/>
              <a:pPr/>
              <a:t>68</a:t>
            </a:fld>
            <a:endParaRPr lang="en-BE"/>
          </a:p>
        </p:txBody>
      </p:sp>
      <p:sp>
        <p:nvSpPr>
          <p:cNvPr id="4" name="Text Placeholder 3">
            <a:extLst>
              <a:ext uri="{FF2B5EF4-FFF2-40B4-BE49-F238E27FC236}">
                <a16:creationId xmlns:a16="http://schemas.microsoft.com/office/drawing/2014/main" id="{EBF59F68-51E8-19B0-13E7-72D198955F6B}"/>
              </a:ext>
            </a:extLst>
          </p:cNvPr>
          <p:cNvSpPr>
            <a:spLocks noGrp="1"/>
          </p:cNvSpPr>
          <p:nvPr>
            <p:ph type="body" sz="quarter" idx="31"/>
          </p:nvPr>
        </p:nvSpPr>
        <p:spPr/>
        <p:txBody>
          <a:bodyPr/>
          <a:lstStyle/>
          <a:p>
            <a:endParaRPr lang="en-US" dirty="0">
              <a:latin typeface="+mj-lt"/>
            </a:endParaRPr>
          </a:p>
        </p:txBody>
      </p:sp>
      <p:pic>
        <p:nvPicPr>
          <p:cNvPr id="5" name="Content Placeholder 5">
            <a:extLst>
              <a:ext uri="{FF2B5EF4-FFF2-40B4-BE49-F238E27FC236}">
                <a16:creationId xmlns:a16="http://schemas.microsoft.com/office/drawing/2014/main" id="{8AE9E085-D4AF-72D4-9B8C-821065BAF79C}"/>
              </a:ext>
            </a:extLst>
          </p:cNvPr>
          <p:cNvPicPr>
            <a:picLocks noChangeAspect="1"/>
          </p:cNvPicPr>
          <p:nvPr/>
        </p:nvPicPr>
        <p:blipFill>
          <a:blip r:embed="rId3"/>
          <a:stretch>
            <a:fillRect/>
          </a:stretch>
        </p:blipFill>
        <p:spPr>
          <a:xfrm>
            <a:off x="120489" y="1348452"/>
            <a:ext cx="5764361" cy="3104910"/>
          </a:xfrm>
          <a:prstGeom prst="rect">
            <a:avLst/>
          </a:prstGeom>
        </p:spPr>
      </p:pic>
      <p:pic>
        <p:nvPicPr>
          <p:cNvPr id="6" name="Picture 2" descr="Gerelateerde afbeelding">
            <a:extLst>
              <a:ext uri="{FF2B5EF4-FFF2-40B4-BE49-F238E27FC236}">
                <a16:creationId xmlns:a16="http://schemas.microsoft.com/office/drawing/2014/main" id="{B288334C-692A-7A1F-039B-E9A634E39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4850" y="1159420"/>
            <a:ext cx="6307150" cy="385436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alculate - Free technology icons">
            <a:extLst>
              <a:ext uri="{FF2B5EF4-FFF2-40B4-BE49-F238E27FC236}">
                <a16:creationId xmlns:a16="http://schemas.microsoft.com/office/drawing/2014/main" id="{552E00EE-BF69-811F-E27E-75FBA6798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0541" y="4401137"/>
            <a:ext cx="2230916" cy="223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61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2BC6-7F28-4FDA-19AC-E98E2534FAF6}"/>
              </a:ext>
            </a:extLst>
          </p:cNvPr>
          <p:cNvSpPr>
            <a:spLocks noGrp="1"/>
          </p:cNvSpPr>
          <p:nvPr>
            <p:ph type="title"/>
          </p:nvPr>
        </p:nvSpPr>
        <p:spPr/>
        <p:txBody>
          <a:bodyPr/>
          <a:lstStyle/>
          <a:p>
            <a:r>
              <a:rPr lang="nl-BE" dirty="0"/>
              <a:t>3. </a:t>
            </a:r>
            <a:r>
              <a:rPr lang="nl-BE" dirty="0" err="1"/>
              <a:t>Inception</a:t>
            </a:r>
            <a:r>
              <a:rPr lang="nl-BE" dirty="0"/>
              <a:t> – </a:t>
            </a:r>
            <a:r>
              <a:rPr lang="nl-BE" dirty="0" err="1"/>
              <a:t>GoogLeNet</a:t>
            </a:r>
            <a:r>
              <a:rPr lang="nl-BE" dirty="0"/>
              <a:t> - </a:t>
            </a:r>
            <a:r>
              <a:rPr lang="nl-BE" sz="3200" dirty="0"/>
              <a:t>2014</a:t>
            </a:r>
            <a:endParaRPr lang="en-US" dirty="0"/>
          </a:p>
        </p:txBody>
      </p:sp>
      <p:sp>
        <p:nvSpPr>
          <p:cNvPr id="3" name="Slide Number Placeholder 2">
            <a:extLst>
              <a:ext uri="{FF2B5EF4-FFF2-40B4-BE49-F238E27FC236}">
                <a16:creationId xmlns:a16="http://schemas.microsoft.com/office/drawing/2014/main" id="{AB331C67-36F5-6CF7-6F10-96AC36A7B7BD}"/>
              </a:ext>
            </a:extLst>
          </p:cNvPr>
          <p:cNvSpPr>
            <a:spLocks noGrp="1"/>
          </p:cNvSpPr>
          <p:nvPr>
            <p:ph type="sldNum" sz="quarter" idx="25"/>
          </p:nvPr>
        </p:nvSpPr>
        <p:spPr/>
        <p:txBody>
          <a:bodyPr/>
          <a:lstStyle/>
          <a:p>
            <a:fld id="{8B70248A-FD0F-534C-919E-E8EB9B0FC062}" type="slidenum">
              <a:rPr lang="en-BE" smtClean="0"/>
              <a:pPr/>
              <a:t>69</a:t>
            </a:fld>
            <a:endParaRPr lang="en-BE"/>
          </a:p>
        </p:txBody>
      </p:sp>
      <p:sp>
        <p:nvSpPr>
          <p:cNvPr id="4" name="Text Placeholder 3">
            <a:extLst>
              <a:ext uri="{FF2B5EF4-FFF2-40B4-BE49-F238E27FC236}">
                <a16:creationId xmlns:a16="http://schemas.microsoft.com/office/drawing/2014/main" id="{D1430F82-D6FF-22DB-34AD-F1B2F9AD9341}"/>
              </a:ext>
            </a:extLst>
          </p:cNvPr>
          <p:cNvSpPr>
            <a:spLocks noGrp="1"/>
          </p:cNvSpPr>
          <p:nvPr>
            <p:ph type="body" sz="quarter" idx="31"/>
          </p:nvPr>
        </p:nvSpPr>
        <p:spPr/>
        <p:txBody>
          <a:bodyPr/>
          <a:lstStyle/>
          <a:p>
            <a:r>
              <a:rPr lang="en-US" b="1" dirty="0">
                <a:highlight>
                  <a:srgbClr val="FA6432"/>
                </a:highlight>
              </a:rPr>
              <a:t>Innovation</a:t>
            </a:r>
            <a:r>
              <a:rPr lang="en-US" dirty="0"/>
              <a:t>: </a:t>
            </a:r>
          </a:p>
          <a:p>
            <a:r>
              <a:rPr lang="en-US" sz="3200" i="1" dirty="0"/>
              <a:t>Inception modules combine small &amp; large kernels (with the </a:t>
            </a:r>
            <a:r>
              <a:rPr lang="en-US" sz="3200" i="1" dirty="0">
                <a:highlight>
                  <a:srgbClr val="FFFF00"/>
                </a:highlight>
              </a:rPr>
              <a:t>1x1 conv trick</a:t>
            </a:r>
            <a:r>
              <a:rPr lang="en-US" sz="3200" i="1" dirty="0"/>
              <a:t>) </a:t>
            </a:r>
            <a:r>
              <a:rPr lang="en-US" sz="3200" i="1" dirty="0">
                <a:sym typeface="Wingdings" panose="05000000000000000000" pitchFamily="2" charset="2"/>
              </a:rPr>
              <a:t> not only go deep, but also wide!</a:t>
            </a:r>
            <a:endParaRPr lang="en-US" i="1" dirty="0"/>
          </a:p>
          <a:p>
            <a:pPr marL="702900" lvl="1" indent="-342900">
              <a:buFont typeface="Wingdings 3" panose="05040102010807070707" pitchFamily="18" charset="2"/>
              <a:buChar char="à"/>
            </a:pPr>
            <a:r>
              <a:rPr lang="en-US" dirty="0"/>
              <a:t>Small kernels: focus on details, more local patterns</a:t>
            </a:r>
          </a:p>
          <a:p>
            <a:pPr marL="702900" lvl="1" indent="-342900">
              <a:buFont typeface="Wingdings 3" panose="05040102010807070707" pitchFamily="18" charset="2"/>
              <a:buChar char="à"/>
            </a:pPr>
            <a:r>
              <a:rPr lang="en-US" dirty="0"/>
              <a:t>Large kernels: focus on more broad stroke patterns, global patterns</a:t>
            </a:r>
          </a:p>
          <a:p>
            <a:pPr marL="702900" lvl="1" indent="-342900">
              <a:buFont typeface="Wingdings 3" panose="05040102010807070707" pitchFamily="18" charset="2"/>
              <a:buChar char="à"/>
            </a:pPr>
            <a:r>
              <a:rPr lang="en-US" dirty="0"/>
              <a:t>Module = combine them</a:t>
            </a:r>
          </a:p>
          <a:p>
            <a:endParaRPr lang="en-US" dirty="0"/>
          </a:p>
        </p:txBody>
      </p:sp>
      <p:pic>
        <p:nvPicPr>
          <p:cNvPr id="5" name="Picture 2" descr="Gerelateerde afbeelding">
            <a:extLst>
              <a:ext uri="{FF2B5EF4-FFF2-40B4-BE49-F238E27FC236}">
                <a16:creationId xmlns:a16="http://schemas.microsoft.com/office/drawing/2014/main" id="{0A5D0729-3AB3-B35C-1132-8763D06E053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79" t="4033" r="1835" b="44747"/>
          <a:stretch/>
        </p:blipFill>
        <p:spPr bwMode="auto">
          <a:xfrm>
            <a:off x="99151" y="4398484"/>
            <a:ext cx="10201620" cy="2459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erelateerde afbeelding">
            <a:extLst>
              <a:ext uri="{FF2B5EF4-FFF2-40B4-BE49-F238E27FC236}">
                <a16:creationId xmlns:a16="http://schemas.microsoft.com/office/drawing/2014/main" id="{602DD918-733F-D3DA-71E0-5013C4D578A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7287" t="60473" r="2673" b="2339"/>
          <a:stretch/>
        </p:blipFill>
        <p:spPr bwMode="auto">
          <a:xfrm>
            <a:off x="10495401" y="5432612"/>
            <a:ext cx="1696599" cy="142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66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B1E5-CD13-26DF-77B7-44CCADB07864}"/>
              </a:ext>
            </a:extLst>
          </p:cNvPr>
          <p:cNvSpPr>
            <a:spLocks noGrp="1"/>
          </p:cNvSpPr>
          <p:nvPr>
            <p:ph type="title"/>
          </p:nvPr>
        </p:nvSpPr>
        <p:spPr/>
        <p:txBody>
          <a:bodyPr/>
          <a:lstStyle/>
          <a:p>
            <a:r>
              <a:rPr lang="nl-BE" dirty="0" err="1"/>
              <a:t>Problem</a:t>
            </a:r>
            <a:r>
              <a:rPr lang="nl-BE" dirty="0"/>
              <a:t> 2: </a:t>
            </a:r>
            <a:r>
              <a:rPr lang="nl-BE" dirty="0" err="1"/>
              <a:t>Vanishing</a:t>
            </a:r>
            <a:r>
              <a:rPr lang="nl-BE" dirty="0"/>
              <a:t> </a:t>
            </a:r>
            <a:r>
              <a:rPr lang="nl-BE" dirty="0" err="1"/>
              <a:t>Gradients</a:t>
            </a:r>
            <a:endParaRPr lang="en-US" dirty="0"/>
          </a:p>
        </p:txBody>
      </p:sp>
      <p:sp>
        <p:nvSpPr>
          <p:cNvPr id="3" name="Slide Number Placeholder 2">
            <a:extLst>
              <a:ext uri="{FF2B5EF4-FFF2-40B4-BE49-F238E27FC236}">
                <a16:creationId xmlns:a16="http://schemas.microsoft.com/office/drawing/2014/main" id="{AB7FD290-21B8-8DA3-DD90-AFBBE8D174D8}"/>
              </a:ext>
            </a:extLst>
          </p:cNvPr>
          <p:cNvSpPr>
            <a:spLocks noGrp="1"/>
          </p:cNvSpPr>
          <p:nvPr>
            <p:ph type="sldNum" sz="quarter" idx="25"/>
          </p:nvPr>
        </p:nvSpPr>
        <p:spPr/>
        <p:txBody>
          <a:bodyPr/>
          <a:lstStyle/>
          <a:p>
            <a:fld id="{8B70248A-FD0F-534C-919E-E8EB9B0FC062}" type="slidenum">
              <a:rPr lang="en-BE" smtClean="0"/>
              <a:pPr/>
              <a:t>7</a:t>
            </a:fld>
            <a:endParaRPr lang="en-BE"/>
          </a:p>
        </p:txBody>
      </p:sp>
      <p:sp>
        <p:nvSpPr>
          <p:cNvPr id="5" name="Content Placeholder 1">
            <a:extLst>
              <a:ext uri="{FF2B5EF4-FFF2-40B4-BE49-F238E27FC236}">
                <a16:creationId xmlns:a16="http://schemas.microsoft.com/office/drawing/2014/main" id="{8B5FDB9B-57A9-458F-F053-B7E63AEB3595}"/>
              </a:ext>
            </a:extLst>
          </p:cNvPr>
          <p:cNvSpPr txBox="1">
            <a:spLocks/>
          </p:cNvSpPr>
          <p:nvPr/>
        </p:nvSpPr>
        <p:spPr>
          <a:xfrm>
            <a:off x="480000" y="1646841"/>
            <a:ext cx="11712000" cy="1378240"/>
          </a:xfrm>
          <a:prstGeom prst="rect">
            <a:avLst/>
          </a:prstGeom>
        </p:spPr>
        <p:txBody>
          <a:bodyPr>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marL="412750" indent="-457200">
              <a:buFont typeface="+mj-lt"/>
              <a:buAutoNum type="arabicPeriod"/>
            </a:pPr>
            <a:r>
              <a:rPr lang="en-BE" sz="2800" dirty="0">
                <a:latin typeface="+mj-lt"/>
              </a:rPr>
              <a:t>Forward pass </a:t>
            </a:r>
            <a:r>
              <a:rPr lang="en-BE" dirty="0">
                <a:latin typeface="+mj-lt"/>
              </a:rPr>
              <a:t>(calculate error w.r.t ground truth)</a:t>
            </a:r>
          </a:p>
          <a:p>
            <a:pPr marL="412750" indent="-457200">
              <a:buFont typeface="+mj-lt"/>
              <a:buAutoNum type="arabicPeriod"/>
            </a:pPr>
            <a:r>
              <a:rPr lang="en-BE" sz="2800" dirty="0">
                <a:latin typeface="+mj-lt"/>
              </a:rPr>
              <a:t>Backwards pass </a:t>
            </a:r>
            <a:r>
              <a:rPr lang="en-BE" dirty="0">
                <a:latin typeface="+mj-lt"/>
              </a:rPr>
              <a:t>(calculate </a:t>
            </a:r>
            <a:r>
              <a:rPr lang="en-BE" dirty="0">
                <a:latin typeface="Symbol" panose="05050102010706020507" pitchFamily="18" charset="2"/>
              </a:rPr>
              <a:t>D</a:t>
            </a:r>
            <a:r>
              <a:rPr lang="en-BE" dirty="0">
                <a:latin typeface="+mj-lt"/>
              </a:rPr>
              <a:t>w that decreases error)</a:t>
            </a:r>
          </a:p>
          <a:p>
            <a:endParaRPr lang="en-BE" sz="2000" dirty="0"/>
          </a:p>
          <a:p>
            <a:pPr marL="355600" lvl="1" indent="0">
              <a:buFont typeface="Arial" panose="020B0604020202020204" pitchFamily="34" charset="0"/>
              <a:buNone/>
            </a:pPr>
            <a:endParaRPr lang="en-BE" dirty="0"/>
          </a:p>
          <a:p>
            <a:pPr lvl="1"/>
            <a:endParaRPr lang="en-BE" dirty="0"/>
          </a:p>
        </p:txBody>
      </p:sp>
      <p:sp>
        <p:nvSpPr>
          <p:cNvPr id="6" name="Rectangle 5">
            <a:extLst>
              <a:ext uri="{FF2B5EF4-FFF2-40B4-BE49-F238E27FC236}">
                <a16:creationId xmlns:a16="http://schemas.microsoft.com/office/drawing/2014/main" id="{79BA7D9C-D54C-24ED-1EBC-C838356EC4B8}"/>
              </a:ext>
            </a:extLst>
          </p:cNvPr>
          <p:cNvSpPr/>
          <p:nvPr/>
        </p:nvSpPr>
        <p:spPr>
          <a:xfrm>
            <a:off x="240833" y="5798538"/>
            <a:ext cx="9170707" cy="461665"/>
          </a:xfrm>
          <a:prstGeom prst="rect">
            <a:avLst/>
          </a:prstGeom>
        </p:spPr>
        <p:txBody>
          <a:bodyPr wrap="square">
            <a:spAutoFit/>
          </a:bodyPr>
          <a:lstStyle/>
          <a:p>
            <a:pPr marL="355600" lvl="1"/>
            <a:r>
              <a:rPr lang="en-BE" sz="2400" dirty="0">
                <a:highlight>
                  <a:srgbClr val="00FF00"/>
                </a:highlight>
                <a:latin typeface="+mj-lt"/>
              </a:rPr>
              <a:t>Solution</a:t>
            </a:r>
            <a:r>
              <a:rPr lang="en-BE" sz="2400" dirty="0">
                <a:latin typeface="+mj-lt"/>
              </a:rPr>
              <a:t>: Use </a:t>
            </a:r>
            <a:r>
              <a:rPr lang="en-GB" sz="2400" dirty="0">
                <a:latin typeface="+mj-lt"/>
              </a:rPr>
              <a:t>rectified linear activation function (RELU)</a:t>
            </a:r>
            <a:endParaRPr lang="en-BE" sz="2400" dirty="0">
              <a:latin typeface="+mj-lt"/>
            </a:endParaRPr>
          </a:p>
        </p:txBody>
      </p:sp>
      <p:sp>
        <p:nvSpPr>
          <p:cNvPr id="7" name="Arc 6">
            <a:extLst>
              <a:ext uri="{FF2B5EF4-FFF2-40B4-BE49-F238E27FC236}">
                <a16:creationId xmlns:a16="http://schemas.microsoft.com/office/drawing/2014/main" id="{5410371A-4DF6-AA45-040C-02C44CD84130}"/>
              </a:ext>
            </a:extLst>
          </p:cNvPr>
          <p:cNvSpPr/>
          <p:nvPr/>
        </p:nvSpPr>
        <p:spPr>
          <a:xfrm>
            <a:off x="9066135" y="1646841"/>
            <a:ext cx="720436" cy="923330"/>
          </a:xfrm>
          <a:prstGeom prst="arc">
            <a:avLst>
              <a:gd name="adj1" fmla="val 14659472"/>
              <a:gd name="adj2" fmla="val 7162857"/>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grpSp>
        <p:nvGrpSpPr>
          <p:cNvPr id="8" name="Group 7">
            <a:extLst>
              <a:ext uri="{FF2B5EF4-FFF2-40B4-BE49-F238E27FC236}">
                <a16:creationId xmlns:a16="http://schemas.microsoft.com/office/drawing/2014/main" id="{291D8BF5-2ED4-ACC8-B732-6B07E4FC347D}"/>
              </a:ext>
            </a:extLst>
          </p:cNvPr>
          <p:cNvGrpSpPr/>
          <p:nvPr/>
        </p:nvGrpSpPr>
        <p:grpSpPr>
          <a:xfrm>
            <a:off x="4092870" y="3474213"/>
            <a:ext cx="725111" cy="700554"/>
            <a:chOff x="7369870" y="4007995"/>
            <a:chExt cx="725111" cy="700554"/>
          </a:xfrm>
        </p:grpSpPr>
        <p:sp>
          <p:nvSpPr>
            <p:cNvPr id="9" name="Oval 8">
              <a:extLst>
                <a:ext uri="{FF2B5EF4-FFF2-40B4-BE49-F238E27FC236}">
                  <a16:creationId xmlns:a16="http://schemas.microsoft.com/office/drawing/2014/main" id="{609F734F-12FC-64A7-C777-B9CA22D5FF86}"/>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10" name="Straight Connector 9">
              <a:extLst>
                <a:ext uri="{FF2B5EF4-FFF2-40B4-BE49-F238E27FC236}">
                  <a16:creationId xmlns:a16="http://schemas.microsoft.com/office/drawing/2014/main" id="{3F0BBBED-70BE-964D-7A89-D30115BE51A2}"/>
                </a:ext>
              </a:extLst>
            </p:cNvPr>
            <p:cNvCxnSpPr>
              <a:cxnSpLocks/>
              <a:stCxn id="9" idx="0"/>
              <a:endCxn id="9"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2513069E-6309-B5B9-0FB8-3536492E5EEF}"/>
              </a:ext>
            </a:extLst>
          </p:cNvPr>
          <p:cNvGrpSpPr/>
          <p:nvPr/>
        </p:nvGrpSpPr>
        <p:grpSpPr>
          <a:xfrm>
            <a:off x="5383818" y="3474213"/>
            <a:ext cx="725111" cy="700554"/>
            <a:chOff x="7369870" y="4007995"/>
            <a:chExt cx="725111" cy="700554"/>
          </a:xfrm>
        </p:grpSpPr>
        <p:sp>
          <p:nvSpPr>
            <p:cNvPr id="12" name="Oval 11">
              <a:extLst>
                <a:ext uri="{FF2B5EF4-FFF2-40B4-BE49-F238E27FC236}">
                  <a16:creationId xmlns:a16="http://schemas.microsoft.com/office/drawing/2014/main" id="{C40E9702-88B6-B0C1-B807-565D1C78BAB7}"/>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13" name="Straight Connector 12">
              <a:extLst>
                <a:ext uri="{FF2B5EF4-FFF2-40B4-BE49-F238E27FC236}">
                  <a16:creationId xmlns:a16="http://schemas.microsoft.com/office/drawing/2014/main" id="{B15309C5-92E5-6CFB-CC3F-9897B266D4C1}"/>
                </a:ext>
              </a:extLst>
            </p:cNvPr>
            <p:cNvCxnSpPr>
              <a:cxnSpLocks/>
              <a:stCxn id="12" idx="0"/>
              <a:endCxn id="12"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C37831C9-2D00-1A2D-E2EB-5E877C77BE69}"/>
              </a:ext>
            </a:extLst>
          </p:cNvPr>
          <p:cNvGrpSpPr/>
          <p:nvPr/>
        </p:nvGrpSpPr>
        <p:grpSpPr>
          <a:xfrm>
            <a:off x="9256660" y="3474213"/>
            <a:ext cx="725111" cy="700554"/>
            <a:chOff x="7369870" y="4007995"/>
            <a:chExt cx="725111" cy="700554"/>
          </a:xfrm>
        </p:grpSpPr>
        <p:sp>
          <p:nvSpPr>
            <p:cNvPr id="15" name="Oval 14">
              <a:extLst>
                <a:ext uri="{FF2B5EF4-FFF2-40B4-BE49-F238E27FC236}">
                  <a16:creationId xmlns:a16="http://schemas.microsoft.com/office/drawing/2014/main" id="{6ACAFD13-34C3-06C5-CE36-85CC43520216}"/>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16" name="Straight Connector 15">
              <a:extLst>
                <a:ext uri="{FF2B5EF4-FFF2-40B4-BE49-F238E27FC236}">
                  <a16:creationId xmlns:a16="http://schemas.microsoft.com/office/drawing/2014/main" id="{47BFF8E3-2063-D2B7-4905-C579F65D61A9}"/>
                </a:ext>
              </a:extLst>
            </p:cNvPr>
            <p:cNvCxnSpPr>
              <a:cxnSpLocks/>
              <a:stCxn id="15" idx="0"/>
              <a:endCxn id="15"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BADE4A4E-9E50-EB4E-8331-6CC08757A278}"/>
              </a:ext>
            </a:extLst>
          </p:cNvPr>
          <p:cNvCxnSpPr>
            <a:cxnSpLocks/>
            <a:endCxn id="12" idx="2"/>
          </p:cNvCxnSpPr>
          <p:nvPr/>
        </p:nvCxnSpPr>
        <p:spPr>
          <a:xfrm>
            <a:off x="4817981" y="3824490"/>
            <a:ext cx="565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A46B57F-ABC2-13AD-359B-CFF763E1A070}"/>
              </a:ext>
            </a:extLst>
          </p:cNvPr>
          <p:cNvCxnSpPr>
            <a:cxnSpLocks/>
            <a:stCxn id="12" idx="6"/>
            <a:endCxn id="20" idx="2"/>
          </p:cNvCxnSpPr>
          <p:nvPr/>
        </p:nvCxnSpPr>
        <p:spPr>
          <a:xfrm>
            <a:off x="6108929" y="3824490"/>
            <a:ext cx="565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287CB42E-2D24-B55B-A492-5F7E52C00BC8}"/>
              </a:ext>
            </a:extLst>
          </p:cNvPr>
          <p:cNvGrpSpPr/>
          <p:nvPr/>
        </p:nvGrpSpPr>
        <p:grpSpPr>
          <a:xfrm>
            <a:off x="6674766" y="3474213"/>
            <a:ext cx="725111" cy="700554"/>
            <a:chOff x="7369870" y="4007995"/>
            <a:chExt cx="725111" cy="700554"/>
          </a:xfrm>
        </p:grpSpPr>
        <p:sp>
          <p:nvSpPr>
            <p:cNvPr id="20" name="Oval 19">
              <a:extLst>
                <a:ext uri="{FF2B5EF4-FFF2-40B4-BE49-F238E27FC236}">
                  <a16:creationId xmlns:a16="http://schemas.microsoft.com/office/drawing/2014/main" id="{2B042D12-B0E7-A3F3-353B-B25C9C6F65C0}"/>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21" name="Straight Connector 20">
              <a:extLst>
                <a:ext uri="{FF2B5EF4-FFF2-40B4-BE49-F238E27FC236}">
                  <a16:creationId xmlns:a16="http://schemas.microsoft.com/office/drawing/2014/main" id="{707137D2-CF1C-20BC-BD0B-81CAA4C872D0}"/>
                </a:ext>
              </a:extLst>
            </p:cNvPr>
            <p:cNvCxnSpPr>
              <a:cxnSpLocks/>
              <a:stCxn id="20" idx="0"/>
              <a:endCxn id="20"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22" name="Straight Arrow Connector 21">
            <a:extLst>
              <a:ext uri="{FF2B5EF4-FFF2-40B4-BE49-F238E27FC236}">
                <a16:creationId xmlns:a16="http://schemas.microsoft.com/office/drawing/2014/main" id="{957FC6B4-91BD-4239-5D9A-76F5ACF89D43}"/>
              </a:ext>
            </a:extLst>
          </p:cNvPr>
          <p:cNvCxnSpPr>
            <a:cxnSpLocks/>
            <a:stCxn id="20" idx="6"/>
          </p:cNvCxnSpPr>
          <p:nvPr/>
        </p:nvCxnSpPr>
        <p:spPr>
          <a:xfrm flipV="1">
            <a:off x="7399877" y="3817249"/>
            <a:ext cx="565837" cy="72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E9F8F7C-71A3-438A-C41B-6E8902620DB6}"/>
              </a:ext>
            </a:extLst>
          </p:cNvPr>
          <p:cNvCxnSpPr>
            <a:cxnSpLocks/>
            <a:endCxn id="15" idx="2"/>
          </p:cNvCxnSpPr>
          <p:nvPr/>
        </p:nvCxnSpPr>
        <p:spPr>
          <a:xfrm>
            <a:off x="8690825" y="3817249"/>
            <a:ext cx="565835" cy="72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41AB0E82-D6C8-73FD-21F5-67A0194058FF}"/>
              </a:ext>
            </a:extLst>
          </p:cNvPr>
          <p:cNvGrpSpPr/>
          <p:nvPr/>
        </p:nvGrpSpPr>
        <p:grpSpPr>
          <a:xfrm>
            <a:off x="10547606" y="3466972"/>
            <a:ext cx="725111" cy="700554"/>
            <a:chOff x="7369870" y="4007995"/>
            <a:chExt cx="725111" cy="700554"/>
          </a:xfrm>
        </p:grpSpPr>
        <p:sp>
          <p:nvSpPr>
            <p:cNvPr id="25" name="Oval 24">
              <a:extLst>
                <a:ext uri="{FF2B5EF4-FFF2-40B4-BE49-F238E27FC236}">
                  <a16:creationId xmlns:a16="http://schemas.microsoft.com/office/drawing/2014/main" id="{2FC425CE-0809-4FA8-8C80-F897AC66DC97}"/>
                </a:ext>
              </a:extLst>
            </p:cNvPr>
            <p:cNvSpPr/>
            <p:nvPr/>
          </p:nvSpPr>
          <p:spPr>
            <a:xfrm>
              <a:off x="7369870" y="4007995"/>
              <a:ext cx="725111" cy="7005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r>
                <a:rPr lang="en-BE" dirty="0">
                  <a:latin typeface="Symbol" pitchFamily="2" charset="2"/>
                </a:rPr>
                <a:t>  </a:t>
              </a:r>
              <a:r>
                <a:rPr lang="en-BE" dirty="0">
                  <a:solidFill>
                    <a:srgbClr val="C00000"/>
                  </a:solidFill>
                  <a:latin typeface="Verdana" panose="020B0604030504040204" pitchFamily="34" charset="0"/>
                  <a:ea typeface="Verdana" panose="020B0604030504040204" pitchFamily="34" charset="0"/>
                  <a:cs typeface="Verdana" panose="020B0604030504040204" pitchFamily="34" charset="0"/>
                </a:rPr>
                <a:t>f</a:t>
              </a:r>
            </a:p>
          </p:txBody>
        </p:sp>
        <p:cxnSp>
          <p:nvCxnSpPr>
            <p:cNvPr id="26" name="Straight Connector 25">
              <a:extLst>
                <a:ext uri="{FF2B5EF4-FFF2-40B4-BE49-F238E27FC236}">
                  <a16:creationId xmlns:a16="http://schemas.microsoft.com/office/drawing/2014/main" id="{D304DE45-A39B-776B-71E5-8EB37B8B7E30}"/>
                </a:ext>
              </a:extLst>
            </p:cNvPr>
            <p:cNvCxnSpPr>
              <a:cxnSpLocks/>
              <a:stCxn id="25" idx="0"/>
              <a:endCxn id="25" idx="4"/>
            </p:cNvCxnSpPr>
            <p:nvPr/>
          </p:nvCxnSpPr>
          <p:spPr>
            <a:xfrm>
              <a:off x="7732426" y="4007995"/>
              <a:ext cx="0" cy="70055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27" name="Straight Arrow Connector 26">
            <a:extLst>
              <a:ext uri="{FF2B5EF4-FFF2-40B4-BE49-F238E27FC236}">
                <a16:creationId xmlns:a16="http://schemas.microsoft.com/office/drawing/2014/main" id="{425F73AE-486F-8772-BAB2-55C59E5656E8}"/>
              </a:ext>
            </a:extLst>
          </p:cNvPr>
          <p:cNvCxnSpPr>
            <a:cxnSpLocks/>
            <a:stCxn id="15" idx="6"/>
            <a:endCxn id="25" idx="2"/>
          </p:cNvCxnSpPr>
          <p:nvPr/>
        </p:nvCxnSpPr>
        <p:spPr>
          <a:xfrm flipV="1">
            <a:off x="9981771" y="3817249"/>
            <a:ext cx="565835" cy="72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845B5A2-02D6-E484-0ADA-77AD911AF57C}"/>
              </a:ext>
            </a:extLst>
          </p:cNvPr>
          <p:cNvSpPr txBox="1"/>
          <p:nvPr/>
        </p:nvSpPr>
        <p:spPr>
          <a:xfrm>
            <a:off x="8112303" y="3559482"/>
            <a:ext cx="463588" cy="400110"/>
          </a:xfrm>
          <a:prstGeom prst="rect">
            <a:avLst/>
          </a:prstGeom>
          <a:noFill/>
        </p:spPr>
        <p:txBody>
          <a:bodyPr wrap="none" rtlCol="0">
            <a:spAutoFit/>
          </a:bodyPr>
          <a:lstStyle/>
          <a:p>
            <a:r>
              <a:rPr lang="en-BE" sz="2000" dirty="0"/>
              <a: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CB6CA3C-A89A-D5CF-65A8-7788A3175261}"/>
                  </a:ext>
                </a:extLst>
              </p:cNvPr>
              <p:cNvSpPr txBox="1"/>
              <p:nvPr/>
            </p:nvSpPr>
            <p:spPr>
              <a:xfrm>
                <a:off x="4458345" y="4639049"/>
                <a:ext cx="4134062" cy="684546"/>
              </a:xfrm>
              <a:prstGeom prst="rect">
                <a:avLst/>
              </a:prstGeom>
              <a:noFill/>
            </p:spPr>
            <p:txBody>
              <a:bodyPr wrap="square" lIns="0" tIns="0" rIns="0" bIns="0" rtlCol="0">
                <a:spAutoFit/>
              </a:bodyPr>
              <a:lstStyle/>
              <a:p>
                <a14:m>
                  <m:oMath xmlns:m="http://schemas.openxmlformats.org/officeDocument/2006/math">
                    <m:f>
                      <m:fPr>
                        <m:ctrlPr>
                          <a:rPr lang="en-GB" sz="2800" i="1" smtClean="0">
                            <a:latin typeface="Cambria Math" panose="02040503050406030204" pitchFamily="18" charset="0"/>
                          </a:rPr>
                        </m:ctrlPr>
                      </m:fPr>
                      <m:num>
                        <m:r>
                          <a:rPr lang="en-GB" sz="2800" i="1" smtClean="0">
                            <a:latin typeface="Cambria Math" panose="02040503050406030204" pitchFamily="18" charset="0"/>
                          </a:rPr>
                          <m:t>𝜕</m:t>
                        </m:r>
                        <m:r>
                          <a:rPr lang="en-US" sz="2800" b="0" i="1" smtClean="0">
                            <a:latin typeface="Cambria Math" panose="02040503050406030204" pitchFamily="18" charset="0"/>
                          </a:rPr>
                          <m:t>𝐸</m:t>
                        </m:r>
                      </m:num>
                      <m:den>
                        <m:r>
                          <a:rPr lang="en-GB" sz="2800" i="1" smtClean="0">
                            <a:latin typeface="Cambria Math" panose="02040503050406030204" pitchFamily="18" charset="0"/>
                          </a:rPr>
                          <m:t>𝜕</m:t>
                        </m:r>
                        <m:r>
                          <a:rPr lang="en-US" sz="2800" b="0" i="1" smtClean="0">
                            <a:latin typeface="Cambria Math" panose="02040503050406030204" pitchFamily="18" charset="0"/>
                          </a:rPr>
                          <m:t>𝑤</m:t>
                        </m:r>
                      </m:den>
                    </m:f>
                    <m:r>
                      <a:rPr lang="en-GB" sz="2800" i="1" smtClean="0">
                        <a:latin typeface="Cambria Math" panose="02040503050406030204" pitchFamily="18" charset="0"/>
                      </a:rPr>
                      <m:t>=</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𝐸</m:t>
                        </m:r>
                      </m:num>
                      <m:den>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4</m:t>
                            </m:r>
                          </m:sub>
                        </m:sSub>
                      </m:den>
                    </m:f>
                    <m:r>
                      <a:rPr lang="en-US" sz="2800" b="0" i="1" smtClean="0">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3</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2</m:t>
                            </m:r>
                          </m:sub>
                        </m:sSub>
                      </m:den>
                    </m:f>
                    <m:r>
                      <a:rPr lang="en-US" sz="280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2</m:t>
                            </m:r>
                          </m:sub>
                        </m:sSub>
                      </m:num>
                      <m:den>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1</m:t>
                            </m:r>
                          </m:sub>
                        </m:sSub>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den>
                    </m:f>
                  </m:oMath>
                </a14:m>
                <a:endParaRPr lang="en-BE" sz="2800" dirty="0"/>
              </a:p>
            </p:txBody>
          </p:sp>
        </mc:Choice>
        <mc:Fallback xmlns="">
          <p:sp>
            <p:nvSpPr>
              <p:cNvPr id="29" name="TextBox 28">
                <a:extLst>
                  <a:ext uri="{FF2B5EF4-FFF2-40B4-BE49-F238E27FC236}">
                    <a16:creationId xmlns:a16="http://schemas.microsoft.com/office/drawing/2014/main" id="{5CB6CA3C-A89A-D5CF-65A8-7788A3175261}"/>
                  </a:ext>
                </a:extLst>
              </p:cNvPr>
              <p:cNvSpPr txBox="1">
                <a:spLocks noRot="1" noChangeAspect="1" noMove="1" noResize="1" noEditPoints="1" noAdjustHandles="1" noChangeArrowheads="1" noChangeShapeType="1" noTextEdit="1"/>
              </p:cNvSpPr>
              <p:nvPr/>
            </p:nvSpPr>
            <p:spPr>
              <a:xfrm>
                <a:off x="4458345" y="4639049"/>
                <a:ext cx="4134062" cy="684546"/>
              </a:xfrm>
              <a:prstGeom prst="rect">
                <a:avLst/>
              </a:prstGeom>
              <a:blipFill>
                <a:blip r:embed="rId3"/>
                <a:stretch>
                  <a:fillRect/>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CACE7AF7-BE85-ACBB-7DB3-0FBE611F96CA}"/>
              </a:ext>
            </a:extLst>
          </p:cNvPr>
          <p:cNvPicPr>
            <a:picLocks noChangeAspect="1"/>
          </p:cNvPicPr>
          <p:nvPr/>
        </p:nvPicPr>
        <p:blipFill>
          <a:blip r:embed="rId4"/>
          <a:stretch>
            <a:fillRect/>
          </a:stretch>
        </p:blipFill>
        <p:spPr>
          <a:xfrm>
            <a:off x="254924" y="3276928"/>
            <a:ext cx="3046886" cy="2240357"/>
          </a:xfrm>
          <a:prstGeom prst="rect">
            <a:avLst/>
          </a:prstGeom>
          <a:ln w="19050">
            <a:solidFill>
              <a:srgbClr val="C00000"/>
            </a:solidFill>
          </a:ln>
        </p:spPr>
      </p:pic>
      <p:pic>
        <p:nvPicPr>
          <p:cNvPr id="31" name="Picture 4" descr="Weight Initialization and Activation Functions - Deep ...">
            <a:extLst>
              <a:ext uri="{FF2B5EF4-FFF2-40B4-BE49-F238E27FC236}">
                <a16:creationId xmlns:a16="http://schemas.microsoft.com/office/drawing/2014/main" id="{FA0D79B5-D044-DE56-3589-8FAA8645B8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811" t="14247" r="8544"/>
          <a:stretch/>
        </p:blipFill>
        <p:spPr bwMode="auto">
          <a:xfrm>
            <a:off x="9426353" y="4953277"/>
            <a:ext cx="2524814" cy="1355123"/>
          </a:xfrm>
          <a:prstGeom prst="rect">
            <a:avLst/>
          </a:prstGeom>
          <a:noFill/>
          <a:ln w="19050">
            <a:solidFill>
              <a:srgbClr val="00B050"/>
            </a:solidFill>
          </a:ln>
          <a:extLst>
            <a:ext uri="{909E8E84-426E-40DD-AFC4-6F175D3DCCD1}">
              <a14:hiddenFill xmlns:a14="http://schemas.microsoft.com/office/drawing/2010/main">
                <a:solidFill>
                  <a:srgbClr val="FFFFFF"/>
                </a:solidFill>
              </a14:hiddenFill>
            </a:ext>
          </a:extLst>
        </p:spPr>
      </p:pic>
      <p:pic>
        <p:nvPicPr>
          <p:cNvPr id="32" name="Graphic 31" descr="Tick">
            <a:extLst>
              <a:ext uri="{FF2B5EF4-FFF2-40B4-BE49-F238E27FC236}">
                <a16:creationId xmlns:a16="http://schemas.microsoft.com/office/drawing/2014/main" id="{416F9B80-33AF-3CC7-3C06-9693504F8F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90780" y="4946194"/>
            <a:ext cx="447110" cy="447110"/>
          </a:xfrm>
          <a:prstGeom prst="rect">
            <a:avLst/>
          </a:prstGeom>
        </p:spPr>
      </p:pic>
      <p:pic>
        <p:nvPicPr>
          <p:cNvPr id="33" name="Graphic 32" descr="Close">
            <a:extLst>
              <a:ext uri="{FF2B5EF4-FFF2-40B4-BE49-F238E27FC236}">
                <a16:creationId xmlns:a16="http://schemas.microsoft.com/office/drawing/2014/main" id="{51AE6C53-89A5-BE08-E252-8B9C2D0E54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496" y="3299297"/>
            <a:ext cx="399741" cy="399741"/>
          </a:xfrm>
          <a:prstGeom prst="rect">
            <a:avLst/>
          </a:prstGeom>
        </p:spPr>
      </p:pic>
      <p:sp>
        <p:nvSpPr>
          <p:cNvPr id="34" name="Rectangle 33">
            <a:extLst>
              <a:ext uri="{FF2B5EF4-FFF2-40B4-BE49-F238E27FC236}">
                <a16:creationId xmlns:a16="http://schemas.microsoft.com/office/drawing/2014/main" id="{B87F2084-6953-2FF3-D200-6D4795E228BC}"/>
              </a:ext>
            </a:extLst>
          </p:cNvPr>
          <p:cNvSpPr/>
          <p:nvPr/>
        </p:nvSpPr>
        <p:spPr>
          <a:xfrm>
            <a:off x="2506801" y="4187646"/>
            <a:ext cx="769251" cy="286767"/>
          </a:xfrm>
          <a:prstGeom prst="rect">
            <a:avLst/>
          </a:prstGeom>
          <a:solidFill>
            <a:srgbClr val="EC4B2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522B9DAD-CE9B-A55E-720A-484A3E8C2828}"/>
              </a:ext>
            </a:extLst>
          </p:cNvPr>
          <p:cNvSpPr/>
          <p:nvPr/>
        </p:nvSpPr>
        <p:spPr>
          <a:xfrm>
            <a:off x="480000" y="4187646"/>
            <a:ext cx="769251" cy="286767"/>
          </a:xfrm>
          <a:prstGeom prst="rect">
            <a:avLst/>
          </a:prstGeom>
          <a:solidFill>
            <a:srgbClr val="EC4B2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Right Arrow 75">
            <a:extLst>
              <a:ext uri="{FF2B5EF4-FFF2-40B4-BE49-F238E27FC236}">
                <a16:creationId xmlns:a16="http://schemas.microsoft.com/office/drawing/2014/main" id="{D7E018F5-2912-DF05-7895-B27AB1E75827}"/>
              </a:ext>
            </a:extLst>
          </p:cNvPr>
          <p:cNvSpPr/>
          <p:nvPr/>
        </p:nvSpPr>
        <p:spPr>
          <a:xfrm rot="10800000">
            <a:off x="4092869" y="4240512"/>
            <a:ext cx="7179847" cy="245652"/>
          </a:xfrm>
          <a:prstGeom prst="rightArrow">
            <a:avLst/>
          </a:prstGeom>
          <a:solidFill>
            <a:srgbClr val="EC4B2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BE"/>
          </a:p>
        </p:txBody>
      </p:sp>
      <p:sp>
        <p:nvSpPr>
          <p:cNvPr id="37" name="TextBox 36">
            <a:extLst>
              <a:ext uri="{FF2B5EF4-FFF2-40B4-BE49-F238E27FC236}">
                <a16:creationId xmlns:a16="http://schemas.microsoft.com/office/drawing/2014/main" id="{1B6CD9C1-FA92-2007-B35A-9AB6394CDABE}"/>
              </a:ext>
            </a:extLst>
          </p:cNvPr>
          <p:cNvSpPr txBox="1"/>
          <p:nvPr/>
        </p:nvSpPr>
        <p:spPr>
          <a:xfrm>
            <a:off x="9841972" y="1785340"/>
            <a:ext cx="2604687" cy="646331"/>
          </a:xfrm>
          <a:prstGeom prst="rect">
            <a:avLst/>
          </a:prstGeom>
          <a:noFill/>
        </p:spPr>
        <p:txBody>
          <a:bodyPr wrap="none" rtlCol="0">
            <a:spAutoFit/>
          </a:bodyPr>
          <a:lstStyle/>
          <a:p>
            <a:r>
              <a:rPr lang="en-BE" dirty="0"/>
              <a:t>Repeat until no </a:t>
            </a:r>
          </a:p>
          <a:p>
            <a:r>
              <a:rPr lang="en-BE" dirty="0"/>
              <a:t>further improvement</a:t>
            </a:r>
          </a:p>
        </p:txBody>
      </p:sp>
    </p:spTree>
    <p:extLst>
      <p:ext uri="{BB962C8B-B14F-4D97-AF65-F5344CB8AC3E}">
        <p14:creationId xmlns:p14="http://schemas.microsoft.com/office/powerpoint/2010/main" val="2405138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08A6-2975-A390-F7C7-D3CBACE3C950}"/>
              </a:ext>
            </a:extLst>
          </p:cNvPr>
          <p:cNvSpPr>
            <a:spLocks noGrp="1"/>
          </p:cNvSpPr>
          <p:nvPr>
            <p:ph type="title"/>
          </p:nvPr>
        </p:nvSpPr>
        <p:spPr/>
        <p:txBody>
          <a:bodyPr/>
          <a:lstStyle/>
          <a:p>
            <a:r>
              <a:rPr lang="nl-BE" dirty="0" err="1"/>
              <a:t>Inception</a:t>
            </a:r>
            <a:r>
              <a:rPr lang="nl-BE" dirty="0"/>
              <a:t> module</a:t>
            </a:r>
            <a:br>
              <a:rPr lang="nl-BE" dirty="0"/>
            </a:br>
            <a:r>
              <a:rPr lang="nl-BE" sz="2400" dirty="0"/>
              <a:t>(</a:t>
            </a:r>
            <a:r>
              <a:rPr lang="nl-BE" sz="2400" dirty="0" err="1"/>
              <a:t>optimized</a:t>
            </a:r>
            <a:r>
              <a:rPr lang="nl-BE" sz="2400" dirty="0"/>
              <a:t> via 1x1 bottleneck)</a:t>
            </a:r>
            <a:endParaRPr lang="en-US" dirty="0"/>
          </a:p>
        </p:txBody>
      </p:sp>
      <p:sp>
        <p:nvSpPr>
          <p:cNvPr id="3" name="Slide Number Placeholder 2">
            <a:extLst>
              <a:ext uri="{FF2B5EF4-FFF2-40B4-BE49-F238E27FC236}">
                <a16:creationId xmlns:a16="http://schemas.microsoft.com/office/drawing/2014/main" id="{A78B67CF-BCEB-A71C-9BBE-0D32583945C7}"/>
              </a:ext>
            </a:extLst>
          </p:cNvPr>
          <p:cNvSpPr>
            <a:spLocks noGrp="1"/>
          </p:cNvSpPr>
          <p:nvPr>
            <p:ph type="sldNum" sz="quarter" idx="25"/>
          </p:nvPr>
        </p:nvSpPr>
        <p:spPr/>
        <p:txBody>
          <a:bodyPr/>
          <a:lstStyle/>
          <a:p>
            <a:fld id="{8B70248A-FD0F-534C-919E-E8EB9B0FC062}" type="slidenum">
              <a:rPr lang="en-BE" smtClean="0"/>
              <a:pPr/>
              <a:t>70</a:t>
            </a:fld>
            <a:endParaRPr lang="en-BE"/>
          </a:p>
        </p:txBody>
      </p:sp>
      <p:sp>
        <p:nvSpPr>
          <p:cNvPr id="4" name="Text Placeholder 3">
            <a:extLst>
              <a:ext uri="{FF2B5EF4-FFF2-40B4-BE49-F238E27FC236}">
                <a16:creationId xmlns:a16="http://schemas.microsoft.com/office/drawing/2014/main" id="{9CE544B0-0AB0-0A1B-2BC0-89D983CFBACE}"/>
              </a:ext>
            </a:extLst>
          </p:cNvPr>
          <p:cNvSpPr>
            <a:spLocks noGrp="1"/>
          </p:cNvSpPr>
          <p:nvPr>
            <p:ph type="body" sz="quarter" idx="31"/>
          </p:nvPr>
        </p:nvSpPr>
        <p:spPr/>
        <p:txBody>
          <a:bodyPr/>
          <a:lstStyle/>
          <a:p>
            <a:endParaRPr lang="en-US" dirty="0"/>
          </a:p>
        </p:txBody>
      </p:sp>
      <p:pic>
        <p:nvPicPr>
          <p:cNvPr id="5" name="Picture 2">
            <a:extLst>
              <a:ext uri="{FF2B5EF4-FFF2-40B4-BE49-F238E27FC236}">
                <a16:creationId xmlns:a16="http://schemas.microsoft.com/office/drawing/2014/main" id="{550BD744-4AC7-CE7D-B343-DB0DD6CF00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513" y="1428624"/>
            <a:ext cx="8626208" cy="542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294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AD71-04B7-9648-2E8B-EDCBA7B73C6E}"/>
              </a:ext>
            </a:extLst>
          </p:cNvPr>
          <p:cNvSpPr>
            <a:spLocks noGrp="1"/>
          </p:cNvSpPr>
          <p:nvPr>
            <p:ph type="title"/>
          </p:nvPr>
        </p:nvSpPr>
        <p:spPr/>
        <p:txBody>
          <a:bodyPr/>
          <a:lstStyle/>
          <a:p>
            <a:r>
              <a:rPr lang="nl-BE" dirty="0"/>
              <a:t>4. </a:t>
            </a:r>
            <a:r>
              <a:rPr lang="nl-BE" dirty="0" err="1"/>
              <a:t>ResNet</a:t>
            </a:r>
            <a:r>
              <a:rPr lang="nl-BE" dirty="0"/>
              <a:t> (</a:t>
            </a:r>
            <a:r>
              <a:rPr lang="nl-BE" dirty="0" err="1"/>
              <a:t>the</a:t>
            </a:r>
            <a:r>
              <a:rPr lang="nl-BE" dirty="0"/>
              <a:t> go-</a:t>
            </a:r>
            <a:r>
              <a:rPr lang="nl-BE" dirty="0" err="1"/>
              <a:t>to</a:t>
            </a:r>
            <a:r>
              <a:rPr lang="nl-BE" dirty="0"/>
              <a:t> option!)</a:t>
            </a:r>
            <a:br>
              <a:rPr lang="nl-BE" dirty="0"/>
            </a:br>
            <a:r>
              <a:rPr lang="nl-BE" dirty="0"/>
              <a:t>						- </a:t>
            </a:r>
            <a:r>
              <a:rPr lang="nl-BE" sz="3200" dirty="0"/>
              <a:t>2015</a:t>
            </a:r>
            <a:endParaRPr lang="en-US" dirty="0"/>
          </a:p>
        </p:txBody>
      </p:sp>
      <p:sp>
        <p:nvSpPr>
          <p:cNvPr id="3" name="Slide Number Placeholder 2">
            <a:extLst>
              <a:ext uri="{FF2B5EF4-FFF2-40B4-BE49-F238E27FC236}">
                <a16:creationId xmlns:a16="http://schemas.microsoft.com/office/drawing/2014/main" id="{71A15612-E502-0266-8956-E556C721BB89}"/>
              </a:ext>
            </a:extLst>
          </p:cNvPr>
          <p:cNvSpPr>
            <a:spLocks noGrp="1"/>
          </p:cNvSpPr>
          <p:nvPr>
            <p:ph type="sldNum" sz="quarter" idx="25"/>
          </p:nvPr>
        </p:nvSpPr>
        <p:spPr/>
        <p:txBody>
          <a:bodyPr/>
          <a:lstStyle/>
          <a:p>
            <a:fld id="{8B70248A-FD0F-534C-919E-E8EB9B0FC062}" type="slidenum">
              <a:rPr lang="en-BE" smtClean="0"/>
              <a:pPr/>
              <a:t>71</a:t>
            </a:fld>
            <a:endParaRPr lang="en-BE"/>
          </a:p>
        </p:txBody>
      </p:sp>
      <p:sp>
        <p:nvSpPr>
          <p:cNvPr id="4" name="Text Placeholder 3">
            <a:extLst>
              <a:ext uri="{FF2B5EF4-FFF2-40B4-BE49-F238E27FC236}">
                <a16:creationId xmlns:a16="http://schemas.microsoft.com/office/drawing/2014/main" id="{831D308F-9BA2-8E77-0822-11D6A594E5E0}"/>
              </a:ext>
            </a:extLst>
          </p:cNvPr>
          <p:cNvSpPr>
            <a:spLocks noGrp="1"/>
          </p:cNvSpPr>
          <p:nvPr>
            <p:ph type="body" sz="quarter" idx="31"/>
          </p:nvPr>
        </p:nvSpPr>
        <p:spPr/>
        <p:txBody>
          <a:bodyPr/>
          <a:lstStyle/>
          <a:p>
            <a:r>
              <a:rPr lang="en-US" b="1" dirty="0">
                <a:highlight>
                  <a:srgbClr val="FA6432"/>
                </a:highlight>
              </a:rPr>
              <a:t>Innovation</a:t>
            </a:r>
            <a:r>
              <a:rPr lang="en-US" dirty="0"/>
              <a:t>: </a:t>
            </a:r>
          </a:p>
          <a:p>
            <a:r>
              <a:rPr lang="en-US" sz="3200" i="1" dirty="0"/>
              <a:t>Skip connections (shortcuts)</a:t>
            </a:r>
            <a:endParaRPr lang="en-US" i="1" dirty="0"/>
          </a:p>
          <a:p>
            <a:pPr marL="702900" lvl="1" indent="-342900">
              <a:buFont typeface="Wingdings 3" panose="05040102010807070707" pitchFamily="18" charset="2"/>
              <a:buChar char="à"/>
            </a:pPr>
            <a:r>
              <a:rPr lang="en-US" dirty="0"/>
              <a:t>Residual learning forces the model to learn the ‘rest’, what other the other layers didn’t (the details)</a:t>
            </a:r>
          </a:p>
          <a:p>
            <a:pPr marL="702900" lvl="1" indent="-342900">
              <a:buFont typeface="Wingdings 3" panose="05040102010807070707" pitchFamily="18" charset="2"/>
              <a:buChar char="à"/>
            </a:pPr>
            <a:r>
              <a:rPr lang="en-US" dirty="0"/>
              <a:t>Skip connections create shortcuts for easier backpropagation of the gradient, so we can go deeper (more layers)</a:t>
            </a:r>
          </a:p>
        </p:txBody>
      </p:sp>
      <p:pic>
        <p:nvPicPr>
          <p:cNvPr id="5" name="Picture 2" descr="Winner winner Chicken dinner! - Happy Homer | Make a Meme">
            <a:extLst>
              <a:ext uri="{FF2B5EF4-FFF2-40B4-BE49-F238E27FC236}">
                <a16:creationId xmlns:a16="http://schemas.microsoft.com/office/drawing/2014/main" id="{2B32F8C0-D12B-5D8A-5069-AA7170674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240" y="0"/>
            <a:ext cx="3891759" cy="21923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CA7B24D-7211-851A-95E1-7EC45E799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628" y="4410187"/>
            <a:ext cx="3359363" cy="22545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fbeeldingsresultaat voor resnet">
            <a:extLst>
              <a:ext uri="{FF2B5EF4-FFF2-40B4-BE49-F238E27FC236}">
                <a16:creationId xmlns:a16="http://schemas.microsoft.com/office/drawing/2014/main" id="{3A02C263-5FF6-5664-19F6-DC3DC1E59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1049" y="3821132"/>
            <a:ext cx="4520942" cy="284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864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9399-2D23-576F-F973-0370DCDDF6B9}"/>
              </a:ext>
            </a:extLst>
          </p:cNvPr>
          <p:cNvSpPr>
            <a:spLocks noGrp="1"/>
          </p:cNvSpPr>
          <p:nvPr>
            <p:ph type="title"/>
          </p:nvPr>
        </p:nvSpPr>
        <p:spPr>
          <a:xfrm>
            <a:off x="4084993" y="304419"/>
            <a:ext cx="7591069" cy="1116012"/>
          </a:xfrm>
        </p:spPr>
        <p:txBody>
          <a:bodyPr/>
          <a:lstStyle/>
          <a:p>
            <a:r>
              <a:rPr lang="nl-BE" dirty="0"/>
              <a:t>Side </a:t>
            </a:r>
            <a:r>
              <a:rPr lang="nl-BE" dirty="0" err="1"/>
              <a:t>by</a:t>
            </a:r>
            <a:r>
              <a:rPr lang="nl-BE" dirty="0"/>
              <a:t> side </a:t>
            </a:r>
            <a:r>
              <a:rPr lang="nl-BE" dirty="0" err="1"/>
              <a:t>comparison</a:t>
            </a:r>
            <a:endParaRPr lang="en-US" dirty="0"/>
          </a:p>
        </p:txBody>
      </p:sp>
      <p:sp>
        <p:nvSpPr>
          <p:cNvPr id="3" name="Slide Number Placeholder 2">
            <a:extLst>
              <a:ext uri="{FF2B5EF4-FFF2-40B4-BE49-F238E27FC236}">
                <a16:creationId xmlns:a16="http://schemas.microsoft.com/office/drawing/2014/main" id="{48777691-F2CB-0C7A-FD19-C4877064F88D}"/>
              </a:ext>
            </a:extLst>
          </p:cNvPr>
          <p:cNvSpPr>
            <a:spLocks noGrp="1"/>
          </p:cNvSpPr>
          <p:nvPr>
            <p:ph type="sldNum" sz="quarter" idx="25"/>
          </p:nvPr>
        </p:nvSpPr>
        <p:spPr/>
        <p:txBody>
          <a:bodyPr/>
          <a:lstStyle/>
          <a:p>
            <a:fld id="{8B70248A-FD0F-534C-919E-E8EB9B0FC062}" type="slidenum">
              <a:rPr lang="en-BE" smtClean="0"/>
              <a:pPr/>
              <a:t>72</a:t>
            </a:fld>
            <a:endParaRPr lang="en-BE"/>
          </a:p>
        </p:txBody>
      </p:sp>
      <p:sp>
        <p:nvSpPr>
          <p:cNvPr id="4" name="Text Placeholder 3">
            <a:extLst>
              <a:ext uri="{FF2B5EF4-FFF2-40B4-BE49-F238E27FC236}">
                <a16:creationId xmlns:a16="http://schemas.microsoft.com/office/drawing/2014/main" id="{BDD6C151-9796-A152-522F-FDB99977798E}"/>
              </a:ext>
            </a:extLst>
          </p:cNvPr>
          <p:cNvSpPr>
            <a:spLocks noGrp="1"/>
          </p:cNvSpPr>
          <p:nvPr>
            <p:ph type="body" sz="quarter" idx="31"/>
          </p:nvPr>
        </p:nvSpPr>
        <p:spPr/>
        <p:txBody>
          <a:bodyPr/>
          <a:lstStyle/>
          <a:p>
            <a:endParaRPr lang="en-US"/>
          </a:p>
        </p:txBody>
      </p:sp>
      <p:pic>
        <p:nvPicPr>
          <p:cNvPr id="5" name="Picture 4">
            <a:extLst>
              <a:ext uri="{FF2B5EF4-FFF2-40B4-BE49-F238E27FC236}">
                <a16:creationId xmlns:a16="http://schemas.microsoft.com/office/drawing/2014/main" id="{0FE71A7A-8AB9-7B32-DB45-6AEB6989704D}"/>
              </a:ext>
            </a:extLst>
          </p:cNvPr>
          <p:cNvPicPr>
            <a:picLocks noChangeAspect="1"/>
          </p:cNvPicPr>
          <p:nvPr/>
        </p:nvPicPr>
        <p:blipFill>
          <a:blip r:embed="rId2"/>
          <a:stretch>
            <a:fillRect/>
          </a:stretch>
        </p:blipFill>
        <p:spPr>
          <a:xfrm>
            <a:off x="419691" y="9016"/>
            <a:ext cx="3665302" cy="6858000"/>
          </a:xfrm>
          <a:prstGeom prst="rect">
            <a:avLst/>
          </a:prstGeom>
        </p:spPr>
      </p:pic>
      <p:pic>
        <p:nvPicPr>
          <p:cNvPr id="6" name="Picture 2">
            <a:extLst>
              <a:ext uri="{FF2B5EF4-FFF2-40B4-BE49-F238E27FC236}">
                <a16:creationId xmlns:a16="http://schemas.microsoft.com/office/drawing/2014/main" id="{8AAA4108-8512-6306-14E4-34F3697CF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693" y="1591200"/>
            <a:ext cx="62865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7204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338E-BE13-0476-3E7C-4A4F26318097}"/>
              </a:ext>
            </a:extLst>
          </p:cNvPr>
          <p:cNvSpPr>
            <a:spLocks noGrp="1"/>
          </p:cNvSpPr>
          <p:nvPr>
            <p:ph type="title"/>
          </p:nvPr>
        </p:nvSpPr>
        <p:spPr/>
        <p:txBody>
          <a:bodyPr/>
          <a:lstStyle/>
          <a:p>
            <a:r>
              <a:rPr lang="nl-BE" dirty="0"/>
              <a:t>5. </a:t>
            </a:r>
            <a:r>
              <a:rPr lang="nl-BE" dirty="0" err="1"/>
              <a:t>DenseNet</a:t>
            </a:r>
            <a:r>
              <a:rPr lang="nl-BE" dirty="0"/>
              <a:t> - </a:t>
            </a:r>
            <a:r>
              <a:rPr lang="nl-BE" sz="3200" dirty="0"/>
              <a:t>2016</a:t>
            </a:r>
            <a:br>
              <a:rPr lang="nl-BE" dirty="0"/>
            </a:br>
            <a:r>
              <a:rPr lang="nl-BE" sz="3200" dirty="0"/>
              <a:t>(skip-</a:t>
            </a:r>
            <a:r>
              <a:rPr lang="nl-BE" sz="3200" dirty="0" err="1"/>
              <a:t>connections</a:t>
            </a:r>
            <a:r>
              <a:rPr lang="nl-BE" sz="3200" dirty="0"/>
              <a:t> overkill?)</a:t>
            </a:r>
            <a:endParaRPr lang="en-US" dirty="0"/>
          </a:p>
        </p:txBody>
      </p:sp>
      <p:sp>
        <p:nvSpPr>
          <p:cNvPr id="3" name="Slide Number Placeholder 2">
            <a:extLst>
              <a:ext uri="{FF2B5EF4-FFF2-40B4-BE49-F238E27FC236}">
                <a16:creationId xmlns:a16="http://schemas.microsoft.com/office/drawing/2014/main" id="{011C8ABD-E85B-8F1F-EF0C-5AEA5BD281EA}"/>
              </a:ext>
            </a:extLst>
          </p:cNvPr>
          <p:cNvSpPr>
            <a:spLocks noGrp="1"/>
          </p:cNvSpPr>
          <p:nvPr>
            <p:ph type="sldNum" sz="quarter" idx="25"/>
          </p:nvPr>
        </p:nvSpPr>
        <p:spPr/>
        <p:txBody>
          <a:bodyPr/>
          <a:lstStyle/>
          <a:p>
            <a:fld id="{8B70248A-FD0F-534C-919E-E8EB9B0FC062}" type="slidenum">
              <a:rPr lang="en-BE" smtClean="0"/>
              <a:pPr/>
              <a:t>73</a:t>
            </a:fld>
            <a:endParaRPr lang="en-BE"/>
          </a:p>
        </p:txBody>
      </p:sp>
      <p:sp>
        <p:nvSpPr>
          <p:cNvPr id="4" name="Text Placeholder 3">
            <a:extLst>
              <a:ext uri="{FF2B5EF4-FFF2-40B4-BE49-F238E27FC236}">
                <a16:creationId xmlns:a16="http://schemas.microsoft.com/office/drawing/2014/main" id="{904AC048-B5B6-33F0-44FD-A0D95E8223CE}"/>
              </a:ext>
            </a:extLst>
          </p:cNvPr>
          <p:cNvSpPr>
            <a:spLocks noGrp="1"/>
          </p:cNvSpPr>
          <p:nvPr>
            <p:ph type="body" sz="quarter" idx="31"/>
          </p:nvPr>
        </p:nvSpPr>
        <p:spPr/>
        <p:txBody>
          <a:bodyPr/>
          <a:lstStyle/>
          <a:p>
            <a:endParaRPr lang="en-US"/>
          </a:p>
        </p:txBody>
      </p:sp>
      <p:pic>
        <p:nvPicPr>
          <p:cNvPr id="5" name="Picture 2" descr="Afbeeldingsresultaat voor deep learning dense block">
            <a:extLst>
              <a:ext uri="{FF2B5EF4-FFF2-40B4-BE49-F238E27FC236}">
                <a16:creationId xmlns:a16="http://schemas.microsoft.com/office/drawing/2014/main" id="{2D673890-3E37-D6EA-973B-85CBA4888C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65" r="842"/>
          <a:stretch/>
        </p:blipFill>
        <p:spPr bwMode="auto">
          <a:xfrm>
            <a:off x="623219" y="1924884"/>
            <a:ext cx="11233580" cy="16843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g. 1. Comparison of prior network structures (a,b) and our residual dense block (c). (a) Residual block in MDSR [23]. (b) Dense block in SRDenseNet [13]. (c) Our residual dense block, which makes better use of local features.">
            <a:extLst>
              <a:ext uri="{FF2B5EF4-FFF2-40B4-BE49-F238E27FC236}">
                <a16:creationId xmlns:a16="http://schemas.microsoft.com/office/drawing/2014/main" id="{F7CB3372-EFE0-B280-823F-BA3C788F0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2273" b="55881"/>
          <a:stretch/>
        </p:blipFill>
        <p:spPr bwMode="auto">
          <a:xfrm>
            <a:off x="2127929" y="4045945"/>
            <a:ext cx="8798580" cy="186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329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B5287-2F8A-2836-06BB-D2BDBACEDD36}"/>
              </a:ext>
            </a:extLst>
          </p:cNvPr>
          <p:cNvSpPr>
            <a:spLocks noGrp="1"/>
          </p:cNvSpPr>
          <p:nvPr>
            <p:ph type="title"/>
          </p:nvPr>
        </p:nvSpPr>
        <p:spPr/>
        <p:txBody>
          <a:bodyPr/>
          <a:lstStyle/>
          <a:p>
            <a:r>
              <a:rPr lang="en-US" dirty="0"/>
              <a:t>But…CNNs are localized…</a:t>
            </a:r>
          </a:p>
        </p:txBody>
      </p:sp>
      <p:sp>
        <p:nvSpPr>
          <p:cNvPr id="3" name="Slide Number Placeholder 2">
            <a:extLst>
              <a:ext uri="{FF2B5EF4-FFF2-40B4-BE49-F238E27FC236}">
                <a16:creationId xmlns:a16="http://schemas.microsoft.com/office/drawing/2014/main" id="{BDF07646-A8E7-F2D4-645D-8EC6C06700AD}"/>
              </a:ext>
            </a:extLst>
          </p:cNvPr>
          <p:cNvSpPr>
            <a:spLocks noGrp="1"/>
          </p:cNvSpPr>
          <p:nvPr>
            <p:ph type="sldNum" sz="quarter" idx="25"/>
          </p:nvPr>
        </p:nvSpPr>
        <p:spPr/>
        <p:txBody>
          <a:bodyPr/>
          <a:lstStyle/>
          <a:p>
            <a:fld id="{8B70248A-FD0F-534C-919E-E8EB9B0FC062}" type="slidenum">
              <a:rPr lang="en-BE" smtClean="0"/>
              <a:pPr/>
              <a:t>74</a:t>
            </a:fld>
            <a:endParaRPr lang="en-BE"/>
          </a:p>
        </p:txBody>
      </p:sp>
      <p:sp>
        <p:nvSpPr>
          <p:cNvPr id="4" name="Text Placeholder 3">
            <a:extLst>
              <a:ext uri="{FF2B5EF4-FFF2-40B4-BE49-F238E27FC236}">
                <a16:creationId xmlns:a16="http://schemas.microsoft.com/office/drawing/2014/main" id="{ADFDCCCC-4F23-5C60-AE6E-58B275BE44BE}"/>
              </a:ext>
            </a:extLst>
          </p:cNvPr>
          <p:cNvSpPr>
            <a:spLocks noGrp="1"/>
          </p:cNvSpPr>
          <p:nvPr>
            <p:ph type="body" sz="quarter" idx="31"/>
          </p:nvPr>
        </p:nvSpPr>
        <p:spPr/>
        <p:txBody>
          <a:bodyPr/>
          <a:lstStyle/>
          <a:p>
            <a:r>
              <a:rPr lang="en-US" dirty="0"/>
              <a:t>Convolution uses local window (receptive field), and thus lacks global understanding</a:t>
            </a:r>
          </a:p>
          <a:p>
            <a:endParaRPr lang="en-US" dirty="0"/>
          </a:p>
          <a:p>
            <a:endParaRPr lang="en-US" dirty="0"/>
          </a:p>
          <a:p>
            <a:pPr marL="342900" indent="-342900">
              <a:buFont typeface="Wingdings" panose="05000000000000000000" pitchFamily="2" charset="2"/>
              <a:buChar char="à"/>
            </a:pPr>
            <a:r>
              <a:rPr lang="en-US" dirty="0">
                <a:sym typeface="Wingdings" panose="05000000000000000000" pitchFamily="2" charset="2"/>
              </a:rPr>
              <a:t>Enter: </a:t>
            </a:r>
            <a:r>
              <a:rPr lang="en-US" b="1" dirty="0">
                <a:sym typeface="Wingdings" panose="05000000000000000000" pitchFamily="2" charset="2"/>
              </a:rPr>
              <a:t>Transformers with the attention mechanism</a:t>
            </a:r>
            <a:r>
              <a:rPr lang="en-US" dirty="0">
                <a:sym typeface="Wingdings" panose="05000000000000000000" pitchFamily="2" charset="2"/>
              </a:rPr>
              <a:t>!</a:t>
            </a:r>
          </a:p>
          <a:p>
            <a:pPr marL="342900" indent="-342900">
              <a:buFont typeface="Wingdings" panose="05000000000000000000" pitchFamily="2" charset="2"/>
              <a:buChar char="à"/>
            </a:pP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Convolution: local view	         Attention: global view</a:t>
            </a:r>
          </a:p>
        </p:txBody>
      </p:sp>
      <p:pic>
        <p:nvPicPr>
          <p:cNvPr id="6" name="Picture 5" descr="A diagram of a different way of communication&#10;&#10;AI-generated content may be incorrect.">
            <a:extLst>
              <a:ext uri="{FF2B5EF4-FFF2-40B4-BE49-F238E27FC236}">
                <a16:creationId xmlns:a16="http://schemas.microsoft.com/office/drawing/2014/main" id="{EFF495CB-BA35-2E4B-7983-E9187A0BEC42}"/>
              </a:ext>
            </a:extLst>
          </p:cNvPr>
          <p:cNvPicPr>
            <a:picLocks noChangeAspect="1"/>
          </p:cNvPicPr>
          <p:nvPr/>
        </p:nvPicPr>
        <p:blipFill>
          <a:blip r:embed="rId2"/>
          <a:srcRect l="14747" t="40597" r="15858" b="33572"/>
          <a:stretch>
            <a:fillRect/>
          </a:stretch>
        </p:blipFill>
        <p:spPr>
          <a:xfrm>
            <a:off x="2498271" y="4523014"/>
            <a:ext cx="7396844" cy="1551215"/>
          </a:xfrm>
          <a:prstGeom prst="rect">
            <a:avLst/>
          </a:prstGeom>
        </p:spPr>
      </p:pic>
    </p:spTree>
    <p:extLst>
      <p:ext uri="{BB962C8B-B14F-4D97-AF65-F5344CB8AC3E}">
        <p14:creationId xmlns:p14="http://schemas.microsoft.com/office/powerpoint/2010/main" val="3248050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3A6B-43F9-F137-CE04-33201F2AC5BB}"/>
              </a:ext>
            </a:extLst>
          </p:cNvPr>
          <p:cNvSpPr>
            <a:spLocks noGrp="1"/>
          </p:cNvSpPr>
          <p:nvPr>
            <p:ph type="title"/>
          </p:nvPr>
        </p:nvSpPr>
        <p:spPr/>
        <p:txBody>
          <a:bodyPr/>
          <a:lstStyle/>
          <a:p>
            <a:r>
              <a:rPr lang="en-US" dirty="0"/>
              <a:t>6. </a:t>
            </a:r>
            <a:r>
              <a:rPr lang="en-US" dirty="0" err="1"/>
              <a:t>ViT</a:t>
            </a:r>
            <a:r>
              <a:rPr lang="en-US" dirty="0"/>
              <a:t> (Vision Transformer)</a:t>
            </a:r>
          </a:p>
        </p:txBody>
      </p:sp>
      <p:sp>
        <p:nvSpPr>
          <p:cNvPr id="3" name="Slide Number Placeholder 2">
            <a:extLst>
              <a:ext uri="{FF2B5EF4-FFF2-40B4-BE49-F238E27FC236}">
                <a16:creationId xmlns:a16="http://schemas.microsoft.com/office/drawing/2014/main" id="{3CAF964A-BCD7-D5FD-2A8E-6303DF96FB55}"/>
              </a:ext>
            </a:extLst>
          </p:cNvPr>
          <p:cNvSpPr>
            <a:spLocks noGrp="1"/>
          </p:cNvSpPr>
          <p:nvPr>
            <p:ph type="sldNum" sz="quarter" idx="25"/>
          </p:nvPr>
        </p:nvSpPr>
        <p:spPr/>
        <p:txBody>
          <a:bodyPr/>
          <a:lstStyle/>
          <a:p>
            <a:fld id="{8B70248A-FD0F-534C-919E-E8EB9B0FC062}" type="slidenum">
              <a:rPr lang="en-BE" smtClean="0"/>
              <a:pPr/>
              <a:t>75</a:t>
            </a:fld>
            <a:endParaRPr lang="en-BE"/>
          </a:p>
        </p:txBody>
      </p:sp>
      <p:pic>
        <p:nvPicPr>
          <p:cNvPr id="1026" name="Picture 2" descr="How the Vision Transformer (ViT) works in 10 minutes: an image is worth  16x16 words | AI Summer">
            <a:extLst>
              <a:ext uri="{FF2B5EF4-FFF2-40B4-BE49-F238E27FC236}">
                <a16:creationId xmlns:a16="http://schemas.microsoft.com/office/drawing/2014/main" id="{1B0E1183-53D8-5284-7E14-94AEBE6B0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878" y="1915776"/>
            <a:ext cx="8152122" cy="494222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EEC0E163-5F31-EF3B-DDA7-FFD016B50943}"/>
              </a:ext>
            </a:extLst>
          </p:cNvPr>
          <p:cNvSpPr>
            <a:spLocks noGrp="1"/>
          </p:cNvSpPr>
          <p:nvPr>
            <p:ph type="body" sz="quarter" idx="31"/>
          </p:nvPr>
        </p:nvSpPr>
        <p:spPr>
          <a:xfrm>
            <a:off x="637315" y="1254266"/>
            <a:ext cx="4938096" cy="4152296"/>
          </a:xfrm>
        </p:spPr>
        <p:txBody>
          <a:bodyPr/>
          <a:lstStyle/>
          <a:p>
            <a:r>
              <a:rPr lang="en-US" dirty="0">
                <a:latin typeface="+mj-lt"/>
              </a:rPr>
              <a:t>Transformer architecture = different Neural Network architecture</a:t>
            </a:r>
          </a:p>
          <a:p>
            <a:endParaRPr lang="en-US" dirty="0">
              <a:latin typeface="+mj-lt"/>
            </a:endParaRPr>
          </a:p>
          <a:p>
            <a:endParaRPr lang="en-US" dirty="0">
              <a:latin typeface="+mj-lt"/>
            </a:endParaRPr>
          </a:p>
          <a:p>
            <a:r>
              <a:rPr lang="en-US" dirty="0">
                <a:latin typeface="+mj-lt"/>
              </a:rPr>
              <a:t>See NLP part of the course</a:t>
            </a:r>
          </a:p>
        </p:txBody>
      </p:sp>
    </p:spTree>
    <p:extLst>
      <p:ext uri="{BB962C8B-B14F-4D97-AF65-F5344CB8AC3E}">
        <p14:creationId xmlns:p14="http://schemas.microsoft.com/office/powerpoint/2010/main" val="316122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Going Practical…</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p:txBody>
      </p:sp>
      <p:pic>
        <p:nvPicPr>
          <p:cNvPr id="6" name="Picture 5">
            <a:extLst>
              <a:ext uri="{FF2B5EF4-FFF2-40B4-BE49-F238E27FC236}">
                <a16:creationId xmlns:a16="http://schemas.microsoft.com/office/drawing/2014/main" id="{89AC8ACB-8CC7-D66D-E10C-6C276BD752B4}"/>
              </a:ext>
            </a:extLst>
          </p:cNvPr>
          <p:cNvPicPr>
            <a:picLocks noChangeAspect="1"/>
          </p:cNvPicPr>
          <p:nvPr/>
        </p:nvPicPr>
        <p:blipFill>
          <a:blip r:embed="rId2"/>
          <a:stretch>
            <a:fillRect/>
          </a:stretch>
        </p:blipFill>
        <p:spPr>
          <a:xfrm>
            <a:off x="4321709" y="2289657"/>
            <a:ext cx="3548577" cy="3239344"/>
          </a:xfrm>
          <a:prstGeom prst="rect">
            <a:avLst/>
          </a:prstGeom>
        </p:spPr>
      </p:pic>
    </p:spTree>
    <p:extLst>
      <p:ext uri="{BB962C8B-B14F-4D97-AF65-F5344CB8AC3E}">
        <p14:creationId xmlns:p14="http://schemas.microsoft.com/office/powerpoint/2010/main" val="445677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BB8C3-CCFB-4209-E8A1-47AFA3A674DF}"/>
              </a:ext>
            </a:extLst>
          </p:cNvPr>
          <p:cNvSpPr>
            <a:spLocks noGrp="1"/>
          </p:cNvSpPr>
          <p:nvPr>
            <p:ph type="title"/>
          </p:nvPr>
        </p:nvSpPr>
        <p:spPr>
          <a:xfrm>
            <a:off x="515936" y="0"/>
            <a:ext cx="11160125" cy="1116012"/>
          </a:xfrm>
        </p:spPr>
        <p:txBody>
          <a:bodyPr/>
          <a:lstStyle/>
          <a:p>
            <a:r>
              <a:rPr lang="nl-BE" dirty="0"/>
              <a:t>Hugging Face: Open-source </a:t>
            </a:r>
            <a:r>
              <a:rPr lang="nl-BE" dirty="0" err="1"/>
              <a:t>models</a:t>
            </a:r>
            <a:endParaRPr lang="nl-BE" dirty="0"/>
          </a:p>
        </p:txBody>
      </p:sp>
      <p:sp>
        <p:nvSpPr>
          <p:cNvPr id="3" name="Slide Number Placeholder 2">
            <a:extLst>
              <a:ext uri="{FF2B5EF4-FFF2-40B4-BE49-F238E27FC236}">
                <a16:creationId xmlns:a16="http://schemas.microsoft.com/office/drawing/2014/main" id="{56AD491E-02C0-A871-97B2-84075101F73D}"/>
              </a:ext>
            </a:extLst>
          </p:cNvPr>
          <p:cNvSpPr>
            <a:spLocks noGrp="1"/>
          </p:cNvSpPr>
          <p:nvPr>
            <p:ph type="sldNum" sz="quarter" idx="25"/>
          </p:nvPr>
        </p:nvSpPr>
        <p:spPr/>
        <p:txBody>
          <a:bodyPr/>
          <a:lstStyle/>
          <a:p>
            <a:fld id="{8B70248A-FD0F-534C-919E-E8EB9B0FC062}" type="slidenum">
              <a:rPr lang="en-BE" smtClean="0"/>
              <a:pPr/>
              <a:t>77</a:t>
            </a:fld>
            <a:endParaRPr lang="en-BE"/>
          </a:p>
        </p:txBody>
      </p:sp>
      <p:sp>
        <p:nvSpPr>
          <p:cNvPr id="4" name="Text Placeholder 3">
            <a:extLst>
              <a:ext uri="{FF2B5EF4-FFF2-40B4-BE49-F238E27FC236}">
                <a16:creationId xmlns:a16="http://schemas.microsoft.com/office/drawing/2014/main" id="{0C7E80DD-9E2A-0810-C7B9-519A4B590AEA}"/>
              </a:ext>
            </a:extLst>
          </p:cNvPr>
          <p:cNvSpPr>
            <a:spLocks noGrp="1"/>
          </p:cNvSpPr>
          <p:nvPr>
            <p:ph type="body" sz="quarter" idx="31"/>
          </p:nvPr>
        </p:nvSpPr>
        <p:spPr/>
        <p:txBody>
          <a:bodyPr/>
          <a:lstStyle/>
          <a:p>
            <a:endParaRPr lang="nl-BE"/>
          </a:p>
        </p:txBody>
      </p:sp>
      <p:pic>
        <p:nvPicPr>
          <p:cNvPr id="5" name="Picture 4">
            <a:extLst>
              <a:ext uri="{FF2B5EF4-FFF2-40B4-BE49-F238E27FC236}">
                <a16:creationId xmlns:a16="http://schemas.microsoft.com/office/drawing/2014/main" id="{C47970EE-C68E-4D58-8C21-1ECC0964D7FC}"/>
              </a:ext>
            </a:extLst>
          </p:cNvPr>
          <p:cNvPicPr>
            <a:picLocks noChangeAspect="1"/>
          </p:cNvPicPr>
          <p:nvPr/>
        </p:nvPicPr>
        <p:blipFill>
          <a:blip r:embed="rId2"/>
          <a:stretch>
            <a:fillRect/>
          </a:stretch>
        </p:blipFill>
        <p:spPr>
          <a:xfrm>
            <a:off x="0" y="1252410"/>
            <a:ext cx="9298112" cy="5605590"/>
          </a:xfrm>
          <a:prstGeom prst="rect">
            <a:avLst/>
          </a:prstGeom>
        </p:spPr>
      </p:pic>
      <p:pic>
        <p:nvPicPr>
          <p:cNvPr id="6" name="Picture 2" descr="Brand assets - Hugging Face">
            <a:extLst>
              <a:ext uri="{FF2B5EF4-FFF2-40B4-BE49-F238E27FC236}">
                <a16:creationId xmlns:a16="http://schemas.microsoft.com/office/drawing/2014/main" id="{31083FE9-9009-409E-B774-66C7E5D91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686" y="1152000"/>
            <a:ext cx="4098878" cy="10898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oss Whitman, developer of open source CV library Timm, joins Hugging Face">
            <a:extLst>
              <a:ext uri="{FF2B5EF4-FFF2-40B4-BE49-F238E27FC236}">
                <a16:creationId xmlns:a16="http://schemas.microsoft.com/office/drawing/2014/main" id="{92197790-1AF8-C2E2-E12C-3D9518E5E4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63" t="16076" r="23121" b="13109"/>
          <a:stretch/>
        </p:blipFill>
        <p:spPr bwMode="auto">
          <a:xfrm>
            <a:off x="8300356" y="3429000"/>
            <a:ext cx="3762797" cy="258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2831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4FA-717B-6AF8-1B79-73315869B7F3}"/>
              </a:ext>
            </a:extLst>
          </p:cNvPr>
          <p:cNvSpPr>
            <a:spLocks noGrp="1"/>
          </p:cNvSpPr>
          <p:nvPr>
            <p:ph type="title"/>
          </p:nvPr>
        </p:nvSpPr>
        <p:spPr/>
        <p:txBody>
          <a:bodyPr/>
          <a:lstStyle/>
          <a:p>
            <a:r>
              <a:rPr lang="en-US" dirty="0"/>
              <a:t>Advanced Settings / Tweaks</a:t>
            </a:r>
            <a:br>
              <a:rPr lang="en-US" dirty="0"/>
            </a:br>
            <a:r>
              <a:rPr lang="en-US" dirty="0" err="1"/>
              <a:t>fastai</a:t>
            </a:r>
            <a:r>
              <a:rPr lang="en-US" dirty="0"/>
              <a:t> </a:t>
            </a:r>
            <a:r>
              <a:rPr lang="en-US" dirty="0">
                <a:highlight>
                  <a:srgbClr val="FFFF00"/>
                </a:highlight>
              </a:rPr>
              <a:t>Finetune:</a:t>
            </a:r>
            <a:r>
              <a:rPr lang="en-US" dirty="0"/>
              <a:t> </a:t>
            </a:r>
            <a:r>
              <a:rPr lang="en-US" dirty="0">
                <a:highlight>
                  <a:srgbClr val="FFFF00"/>
                </a:highlight>
              </a:rPr>
              <a:t>Fit One Cycle - Unfreeze</a:t>
            </a:r>
          </a:p>
        </p:txBody>
      </p:sp>
      <p:sp>
        <p:nvSpPr>
          <p:cNvPr id="3" name="Slide Number Placeholder 2">
            <a:extLst>
              <a:ext uri="{FF2B5EF4-FFF2-40B4-BE49-F238E27FC236}">
                <a16:creationId xmlns:a16="http://schemas.microsoft.com/office/drawing/2014/main" id="{65D286F0-C12C-6D4C-F578-EF915557E456}"/>
              </a:ext>
            </a:extLst>
          </p:cNvPr>
          <p:cNvSpPr>
            <a:spLocks noGrp="1"/>
          </p:cNvSpPr>
          <p:nvPr>
            <p:ph type="sldNum" sz="quarter" idx="25"/>
          </p:nvPr>
        </p:nvSpPr>
        <p:spPr/>
        <p:txBody>
          <a:bodyPr/>
          <a:lstStyle/>
          <a:p>
            <a:fld id="{8B70248A-FD0F-534C-919E-E8EB9B0FC062}" type="slidenum">
              <a:rPr lang="en-BE" smtClean="0"/>
              <a:pPr/>
              <a:t>78</a:t>
            </a:fld>
            <a:endParaRPr lang="en-BE"/>
          </a:p>
        </p:txBody>
      </p:sp>
      <p:sp>
        <p:nvSpPr>
          <p:cNvPr id="4" name="Text Placeholder 3">
            <a:extLst>
              <a:ext uri="{FF2B5EF4-FFF2-40B4-BE49-F238E27FC236}">
                <a16:creationId xmlns:a16="http://schemas.microsoft.com/office/drawing/2014/main" id="{E080217D-0891-3D8F-D9D6-27A17C1B34AF}"/>
              </a:ext>
            </a:extLst>
          </p:cNvPr>
          <p:cNvSpPr>
            <a:spLocks noGrp="1"/>
          </p:cNvSpPr>
          <p:nvPr>
            <p:ph type="body" sz="quarter" idx="31"/>
          </p:nvPr>
        </p:nvSpPr>
        <p:spPr/>
        <p:txBody>
          <a:bodyPr/>
          <a:lstStyle/>
          <a:p>
            <a:endParaRPr lang="en-US" dirty="0"/>
          </a:p>
        </p:txBody>
      </p:sp>
      <p:pic>
        <p:nvPicPr>
          <p:cNvPr id="5122" name="Picture 2" descr="One Cycle Policy — A Deep Understanding | by Varun Sivamani | Medium">
            <a:extLst>
              <a:ext uri="{FF2B5EF4-FFF2-40B4-BE49-F238E27FC236}">
                <a16:creationId xmlns:a16="http://schemas.microsoft.com/office/drawing/2014/main" id="{DEFE9EA6-DF27-EEE2-676F-CEB673FE2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169" y="1723389"/>
            <a:ext cx="7378419" cy="502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8760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E2A2-3D97-C519-9752-381D20822829}"/>
              </a:ext>
            </a:extLst>
          </p:cNvPr>
          <p:cNvSpPr>
            <a:spLocks noGrp="1"/>
          </p:cNvSpPr>
          <p:nvPr>
            <p:ph type="title"/>
          </p:nvPr>
        </p:nvSpPr>
        <p:spPr/>
        <p:txBody>
          <a:bodyPr/>
          <a:lstStyle/>
          <a:p>
            <a:r>
              <a:rPr lang="en-US" dirty="0"/>
              <a:t>Advanced Settings / Tweaks</a:t>
            </a:r>
            <a:br>
              <a:rPr lang="en-US" dirty="0"/>
            </a:br>
            <a:r>
              <a:rPr lang="en-US" dirty="0">
                <a:highlight>
                  <a:srgbClr val="FFFF00"/>
                </a:highlight>
              </a:rPr>
              <a:t>LR finder</a:t>
            </a:r>
          </a:p>
        </p:txBody>
      </p:sp>
      <p:sp>
        <p:nvSpPr>
          <p:cNvPr id="3" name="Slide Number Placeholder 2">
            <a:extLst>
              <a:ext uri="{FF2B5EF4-FFF2-40B4-BE49-F238E27FC236}">
                <a16:creationId xmlns:a16="http://schemas.microsoft.com/office/drawing/2014/main" id="{4F63128C-6947-0443-DC3E-8F00AB2A0FF3}"/>
              </a:ext>
            </a:extLst>
          </p:cNvPr>
          <p:cNvSpPr>
            <a:spLocks noGrp="1"/>
          </p:cNvSpPr>
          <p:nvPr>
            <p:ph type="sldNum" sz="quarter" idx="25"/>
          </p:nvPr>
        </p:nvSpPr>
        <p:spPr/>
        <p:txBody>
          <a:bodyPr/>
          <a:lstStyle/>
          <a:p>
            <a:fld id="{8B70248A-FD0F-534C-919E-E8EB9B0FC062}" type="slidenum">
              <a:rPr lang="en-BE" smtClean="0"/>
              <a:pPr/>
              <a:t>79</a:t>
            </a:fld>
            <a:endParaRPr lang="en-BE"/>
          </a:p>
        </p:txBody>
      </p:sp>
      <p:sp>
        <p:nvSpPr>
          <p:cNvPr id="4" name="Text Placeholder 3">
            <a:extLst>
              <a:ext uri="{FF2B5EF4-FFF2-40B4-BE49-F238E27FC236}">
                <a16:creationId xmlns:a16="http://schemas.microsoft.com/office/drawing/2014/main" id="{FE2B3288-27BF-0F42-4951-CFE35121F054}"/>
              </a:ext>
            </a:extLst>
          </p:cNvPr>
          <p:cNvSpPr>
            <a:spLocks noGrp="1"/>
          </p:cNvSpPr>
          <p:nvPr>
            <p:ph type="body" sz="quarter" idx="31"/>
          </p:nvPr>
        </p:nvSpPr>
        <p:spPr/>
        <p:txBody>
          <a:bodyPr/>
          <a:lstStyle/>
          <a:p>
            <a:r>
              <a:rPr lang="en-US" dirty="0">
                <a:latin typeface="+mj-lt"/>
              </a:rPr>
              <a:t>            Frozen Base model				  Unfrozen Base Model</a:t>
            </a:r>
          </a:p>
        </p:txBody>
      </p:sp>
      <p:pic>
        <p:nvPicPr>
          <p:cNvPr id="6" name="Picture 5">
            <a:extLst>
              <a:ext uri="{FF2B5EF4-FFF2-40B4-BE49-F238E27FC236}">
                <a16:creationId xmlns:a16="http://schemas.microsoft.com/office/drawing/2014/main" id="{4773B39E-CC47-F4A0-8264-C20992853B9B}"/>
              </a:ext>
            </a:extLst>
          </p:cNvPr>
          <p:cNvPicPr>
            <a:picLocks noChangeAspect="1"/>
          </p:cNvPicPr>
          <p:nvPr/>
        </p:nvPicPr>
        <p:blipFill>
          <a:blip r:embed="rId3"/>
          <a:stretch>
            <a:fillRect/>
          </a:stretch>
        </p:blipFill>
        <p:spPr>
          <a:xfrm>
            <a:off x="515934" y="2576859"/>
            <a:ext cx="4847576" cy="3799238"/>
          </a:xfrm>
          <a:prstGeom prst="rect">
            <a:avLst/>
          </a:prstGeom>
        </p:spPr>
      </p:pic>
      <p:pic>
        <p:nvPicPr>
          <p:cNvPr id="8" name="Picture 7">
            <a:extLst>
              <a:ext uri="{FF2B5EF4-FFF2-40B4-BE49-F238E27FC236}">
                <a16:creationId xmlns:a16="http://schemas.microsoft.com/office/drawing/2014/main" id="{B248185A-E2CA-B8C8-3305-EE5D80D5C4E5}"/>
              </a:ext>
            </a:extLst>
          </p:cNvPr>
          <p:cNvPicPr>
            <a:picLocks noChangeAspect="1"/>
          </p:cNvPicPr>
          <p:nvPr/>
        </p:nvPicPr>
        <p:blipFill>
          <a:blip r:embed="rId4"/>
          <a:stretch>
            <a:fillRect/>
          </a:stretch>
        </p:blipFill>
        <p:spPr>
          <a:xfrm>
            <a:off x="6693471" y="2476163"/>
            <a:ext cx="4982591" cy="3992512"/>
          </a:xfrm>
          <a:prstGeom prst="rect">
            <a:avLst/>
          </a:prstGeom>
        </p:spPr>
      </p:pic>
    </p:spTree>
    <p:extLst>
      <p:ext uri="{BB962C8B-B14F-4D97-AF65-F5344CB8AC3E}">
        <p14:creationId xmlns:p14="http://schemas.microsoft.com/office/powerpoint/2010/main" val="55305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7C7B6-3240-540B-EA92-9CE69C28DC14}"/>
              </a:ext>
            </a:extLst>
          </p:cNvPr>
          <p:cNvSpPr>
            <a:spLocks noGrp="1"/>
          </p:cNvSpPr>
          <p:nvPr>
            <p:ph type="title"/>
          </p:nvPr>
        </p:nvSpPr>
        <p:spPr/>
        <p:txBody>
          <a:bodyPr/>
          <a:lstStyle/>
          <a:p>
            <a:r>
              <a:rPr lang="en-US" dirty="0"/>
              <a:t>Problem</a:t>
            </a:r>
            <a:r>
              <a:rPr lang="nl-BE" dirty="0"/>
              <a:t> 3: </a:t>
            </a:r>
            <a:r>
              <a:rPr lang="en-US" dirty="0"/>
              <a:t>Covariate</a:t>
            </a:r>
            <a:r>
              <a:rPr lang="nl-BE" dirty="0"/>
              <a:t> Shift</a:t>
            </a:r>
            <a:endParaRPr lang="en-US" dirty="0"/>
          </a:p>
        </p:txBody>
      </p:sp>
      <p:sp>
        <p:nvSpPr>
          <p:cNvPr id="3" name="Slide Number Placeholder 2">
            <a:extLst>
              <a:ext uri="{FF2B5EF4-FFF2-40B4-BE49-F238E27FC236}">
                <a16:creationId xmlns:a16="http://schemas.microsoft.com/office/drawing/2014/main" id="{524F93A5-FA63-4829-5856-3465814FE3BF}"/>
              </a:ext>
            </a:extLst>
          </p:cNvPr>
          <p:cNvSpPr>
            <a:spLocks noGrp="1"/>
          </p:cNvSpPr>
          <p:nvPr>
            <p:ph type="sldNum" sz="quarter" idx="25"/>
          </p:nvPr>
        </p:nvSpPr>
        <p:spPr/>
        <p:txBody>
          <a:bodyPr/>
          <a:lstStyle/>
          <a:p>
            <a:fld id="{8B70248A-FD0F-534C-919E-E8EB9B0FC062}" type="slidenum">
              <a:rPr lang="en-BE" smtClean="0"/>
              <a:pPr/>
              <a:t>8</a:t>
            </a:fld>
            <a:endParaRPr lang="en-BE"/>
          </a:p>
        </p:txBody>
      </p:sp>
      <p:sp>
        <p:nvSpPr>
          <p:cNvPr id="5" name="Content Placeholder 1">
            <a:extLst>
              <a:ext uri="{FF2B5EF4-FFF2-40B4-BE49-F238E27FC236}">
                <a16:creationId xmlns:a16="http://schemas.microsoft.com/office/drawing/2014/main" id="{CF248FFA-0F4E-2B43-9340-06837D91C959}"/>
              </a:ext>
            </a:extLst>
          </p:cNvPr>
          <p:cNvSpPr txBox="1">
            <a:spLocks/>
          </p:cNvSpPr>
          <p:nvPr/>
        </p:nvSpPr>
        <p:spPr>
          <a:xfrm>
            <a:off x="480000" y="1646841"/>
            <a:ext cx="11712000" cy="1378240"/>
          </a:xfrm>
          <a:prstGeom prst="rect">
            <a:avLst/>
          </a:prstGeom>
        </p:spPr>
        <p:txBody>
          <a:bodyPr>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marL="412750" indent="-457200">
              <a:buFont typeface="+mj-lt"/>
              <a:buAutoNum type="arabicPeriod"/>
            </a:pPr>
            <a:r>
              <a:rPr lang="en-BE" sz="2800" dirty="0">
                <a:latin typeface="+mj-lt"/>
              </a:rPr>
              <a:t>Forward pass </a:t>
            </a:r>
            <a:r>
              <a:rPr lang="en-BE" dirty="0">
                <a:latin typeface="+mj-lt"/>
              </a:rPr>
              <a:t>(calculate error w.r.t ground truth)</a:t>
            </a:r>
          </a:p>
          <a:p>
            <a:pPr marL="412750" indent="-457200">
              <a:buFont typeface="+mj-lt"/>
              <a:buAutoNum type="arabicPeriod"/>
            </a:pPr>
            <a:r>
              <a:rPr lang="en-BE" sz="2800" dirty="0">
                <a:latin typeface="+mj-lt"/>
              </a:rPr>
              <a:t>Backwards pass </a:t>
            </a:r>
            <a:r>
              <a:rPr lang="en-BE" dirty="0">
                <a:latin typeface="+mj-lt"/>
              </a:rPr>
              <a:t>(calculate </a:t>
            </a:r>
            <a:r>
              <a:rPr lang="en-BE" dirty="0">
                <a:latin typeface="Symbol" panose="05050102010706020507" pitchFamily="18" charset="2"/>
              </a:rPr>
              <a:t>D</a:t>
            </a:r>
            <a:r>
              <a:rPr lang="en-BE" dirty="0">
                <a:latin typeface="+mj-lt"/>
              </a:rPr>
              <a:t>w that decreases error)</a:t>
            </a:r>
          </a:p>
          <a:p>
            <a:endParaRPr lang="en-BE" sz="2000" dirty="0"/>
          </a:p>
          <a:p>
            <a:pPr marL="355600" lvl="1" indent="0">
              <a:buFont typeface="Arial" panose="020B0604020202020204" pitchFamily="34" charset="0"/>
              <a:buNone/>
            </a:pPr>
            <a:endParaRPr lang="en-BE" dirty="0"/>
          </a:p>
          <a:p>
            <a:pPr lvl="1"/>
            <a:endParaRPr lang="en-BE" dirty="0"/>
          </a:p>
        </p:txBody>
      </p:sp>
      <p:sp>
        <p:nvSpPr>
          <p:cNvPr id="6" name="Arc 5">
            <a:extLst>
              <a:ext uri="{FF2B5EF4-FFF2-40B4-BE49-F238E27FC236}">
                <a16:creationId xmlns:a16="http://schemas.microsoft.com/office/drawing/2014/main" id="{439B5B9D-C919-1A40-1326-EF07140C2D5E}"/>
              </a:ext>
            </a:extLst>
          </p:cNvPr>
          <p:cNvSpPr/>
          <p:nvPr/>
        </p:nvSpPr>
        <p:spPr>
          <a:xfrm>
            <a:off x="9066135" y="1646841"/>
            <a:ext cx="720436" cy="923330"/>
          </a:xfrm>
          <a:prstGeom prst="arc">
            <a:avLst>
              <a:gd name="adj1" fmla="val 14659472"/>
              <a:gd name="adj2" fmla="val 7162857"/>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7" name="TextBox 6">
            <a:extLst>
              <a:ext uri="{FF2B5EF4-FFF2-40B4-BE49-F238E27FC236}">
                <a16:creationId xmlns:a16="http://schemas.microsoft.com/office/drawing/2014/main" id="{6073922D-5FD4-A2B2-CF1D-22CE2F18FAC4}"/>
              </a:ext>
            </a:extLst>
          </p:cNvPr>
          <p:cNvSpPr txBox="1"/>
          <p:nvPr/>
        </p:nvSpPr>
        <p:spPr>
          <a:xfrm>
            <a:off x="9841972" y="1785340"/>
            <a:ext cx="2604687" cy="646331"/>
          </a:xfrm>
          <a:prstGeom prst="rect">
            <a:avLst/>
          </a:prstGeom>
          <a:noFill/>
        </p:spPr>
        <p:txBody>
          <a:bodyPr wrap="none" rtlCol="0">
            <a:spAutoFit/>
          </a:bodyPr>
          <a:lstStyle/>
          <a:p>
            <a:r>
              <a:rPr lang="en-BE" dirty="0"/>
              <a:t>Repeat until no </a:t>
            </a:r>
          </a:p>
          <a:p>
            <a:r>
              <a:rPr lang="en-BE" dirty="0"/>
              <a:t>further improvement</a:t>
            </a:r>
          </a:p>
        </p:txBody>
      </p:sp>
      <p:pic>
        <p:nvPicPr>
          <p:cNvPr id="8" name="Tijdelijke aanduiding voor inhoud 6">
            <a:extLst>
              <a:ext uri="{FF2B5EF4-FFF2-40B4-BE49-F238E27FC236}">
                <a16:creationId xmlns:a16="http://schemas.microsoft.com/office/drawing/2014/main" id="{2E0964D9-C0BD-E435-E535-E5C12C5CB2DD}"/>
              </a:ext>
            </a:extLst>
          </p:cNvPr>
          <p:cNvPicPr>
            <a:picLocks noChangeAspect="1"/>
          </p:cNvPicPr>
          <p:nvPr/>
        </p:nvPicPr>
        <p:blipFill rotWithShape="1">
          <a:blip r:embed="rId2"/>
          <a:srcRect l="6094" t="19728" r="23125" b="28865"/>
          <a:stretch/>
        </p:blipFill>
        <p:spPr>
          <a:xfrm>
            <a:off x="179976" y="2965383"/>
            <a:ext cx="6100368" cy="2492194"/>
          </a:xfrm>
          <a:prstGeom prst="rect">
            <a:avLst/>
          </a:prstGeom>
        </p:spPr>
      </p:pic>
      <p:pic>
        <p:nvPicPr>
          <p:cNvPr id="9" name="Tijdelijke aanduiding voor inhoud 9">
            <a:extLst>
              <a:ext uri="{FF2B5EF4-FFF2-40B4-BE49-F238E27FC236}">
                <a16:creationId xmlns:a16="http://schemas.microsoft.com/office/drawing/2014/main" id="{EBD4C2B2-BB7F-B42A-92E2-36D56AF95F7D}"/>
              </a:ext>
            </a:extLst>
          </p:cNvPr>
          <p:cNvPicPr>
            <a:picLocks noChangeAspect="1"/>
          </p:cNvPicPr>
          <p:nvPr/>
        </p:nvPicPr>
        <p:blipFill rotWithShape="1">
          <a:blip r:embed="rId3"/>
          <a:srcRect l="6250" t="19199" r="23125" b="48770"/>
          <a:stretch/>
        </p:blipFill>
        <p:spPr>
          <a:xfrm>
            <a:off x="205616" y="5113311"/>
            <a:ext cx="6152744" cy="1569660"/>
          </a:xfrm>
          <a:prstGeom prst="rect">
            <a:avLst/>
          </a:prstGeom>
        </p:spPr>
      </p:pic>
      <p:sp>
        <p:nvSpPr>
          <p:cNvPr id="10" name="Rectangle 9">
            <a:extLst>
              <a:ext uri="{FF2B5EF4-FFF2-40B4-BE49-F238E27FC236}">
                <a16:creationId xmlns:a16="http://schemas.microsoft.com/office/drawing/2014/main" id="{CFEAA308-3AEE-1F07-94A9-A82342FDDC9E}"/>
              </a:ext>
            </a:extLst>
          </p:cNvPr>
          <p:cNvSpPr/>
          <p:nvPr/>
        </p:nvSpPr>
        <p:spPr>
          <a:xfrm>
            <a:off x="6179288" y="2992201"/>
            <a:ext cx="5314481" cy="1631216"/>
          </a:xfrm>
          <a:prstGeom prst="rect">
            <a:avLst/>
          </a:prstGeom>
        </p:spPr>
        <p:txBody>
          <a:bodyPr wrap="square">
            <a:spAutoFit/>
          </a:bodyPr>
          <a:lstStyle/>
          <a:p>
            <a:pPr marL="355600" lvl="1"/>
            <a:r>
              <a:rPr lang="en-BE" sz="2000" dirty="0">
                <a:latin typeface="+mj-lt"/>
              </a:rPr>
              <a:t>Problem: Weights are updated under the assumption that prior layers output values with a given distribution, but these distributions also change during backprop!</a:t>
            </a:r>
          </a:p>
        </p:txBody>
      </p:sp>
      <p:sp>
        <p:nvSpPr>
          <p:cNvPr id="11" name="Arc 10">
            <a:extLst>
              <a:ext uri="{FF2B5EF4-FFF2-40B4-BE49-F238E27FC236}">
                <a16:creationId xmlns:a16="http://schemas.microsoft.com/office/drawing/2014/main" id="{7D300896-6418-A2B4-8645-49A3954E9D90}"/>
              </a:ext>
            </a:extLst>
          </p:cNvPr>
          <p:cNvSpPr/>
          <p:nvPr/>
        </p:nvSpPr>
        <p:spPr>
          <a:xfrm>
            <a:off x="5637638" y="3786389"/>
            <a:ext cx="720436" cy="1919611"/>
          </a:xfrm>
          <a:prstGeom prst="arc">
            <a:avLst>
              <a:gd name="adj1" fmla="val 16822763"/>
              <a:gd name="adj2" fmla="val 4724448"/>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2" name="Rectangle 11">
            <a:extLst>
              <a:ext uri="{FF2B5EF4-FFF2-40B4-BE49-F238E27FC236}">
                <a16:creationId xmlns:a16="http://schemas.microsoft.com/office/drawing/2014/main" id="{51577F9C-3583-4563-3779-39BA3C6B088A}"/>
              </a:ext>
            </a:extLst>
          </p:cNvPr>
          <p:cNvSpPr/>
          <p:nvPr/>
        </p:nvSpPr>
        <p:spPr>
          <a:xfrm>
            <a:off x="6179288" y="5059657"/>
            <a:ext cx="5832736" cy="1631216"/>
          </a:xfrm>
          <a:prstGeom prst="rect">
            <a:avLst/>
          </a:prstGeom>
        </p:spPr>
        <p:txBody>
          <a:bodyPr wrap="square">
            <a:spAutoFit/>
          </a:bodyPr>
          <a:lstStyle/>
          <a:p>
            <a:pPr marL="355600" lvl="1"/>
            <a:r>
              <a:rPr lang="en-BE" sz="2000" dirty="0">
                <a:highlight>
                  <a:srgbClr val="00FF00"/>
                </a:highlight>
                <a:latin typeface="+mj-lt"/>
              </a:rPr>
              <a:t>Solution</a:t>
            </a:r>
            <a:r>
              <a:rPr lang="en-BE" sz="2000" dirty="0">
                <a:latin typeface="+mj-lt"/>
              </a:rPr>
              <a:t>: Batch</a:t>
            </a:r>
            <a:r>
              <a:rPr lang="nl-BE" sz="2000" dirty="0">
                <a:latin typeface="+mj-lt"/>
              </a:rPr>
              <a:t> (or </a:t>
            </a:r>
            <a:r>
              <a:rPr lang="nl-BE" sz="2000" dirty="0" err="1">
                <a:latin typeface="+mj-lt"/>
              </a:rPr>
              <a:t>Layer</a:t>
            </a:r>
            <a:r>
              <a:rPr lang="nl-BE" sz="2000" dirty="0">
                <a:latin typeface="+mj-lt"/>
              </a:rPr>
              <a:t>)</a:t>
            </a:r>
            <a:r>
              <a:rPr lang="en-BE" sz="2000" dirty="0">
                <a:latin typeface="+mj-lt"/>
              </a:rPr>
              <a:t> normalization during forward prop. </a:t>
            </a:r>
            <a:br>
              <a:rPr lang="en-BE" sz="2000" dirty="0">
                <a:latin typeface="+mj-lt"/>
              </a:rPr>
            </a:br>
            <a:r>
              <a:rPr lang="en-BE" sz="2000" dirty="0">
                <a:latin typeface="+mj-lt"/>
              </a:rPr>
              <a:t>Subtract batch mean</a:t>
            </a:r>
          </a:p>
          <a:p>
            <a:pPr marL="355600" lvl="1"/>
            <a:r>
              <a:rPr lang="en-BE" sz="2000" dirty="0">
                <a:latin typeface="+mj-lt"/>
              </a:rPr>
              <a:t>Divide by standard deviation</a:t>
            </a:r>
            <a:br>
              <a:rPr lang="en-BE" sz="2000" dirty="0"/>
            </a:br>
            <a:endParaRPr lang="en-BE" sz="2000" dirty="0"/>
          </a:p>
        </p:txBody>
      </p:sp>
    </p:spTree>
    <p:extLst>
      <p:ext uri="{BB962C8B-B14F-4D97-AF65-F5344CB8AC3E}">
        <p14:creationId xmlns:p14="http://schemas.microsoft.com/office/powerpoint/2010/main" val="1303187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511D-810E-5B81-E9CF-D60A89FBE742}"/>
              </a:ext>
            </a:extLst>
          </p:cNvPr>
          <p:cNvSpPr>
            <a:spLocks noGrp="1"/>
          </p:cNvSpPr>
          <p:nvPr>
            <p:ph type="title"/>
          </p:nvPr>
        </p:nvSpPr>
        <p:spPr/>
        <p:txBody>
          <a:bodyPr/>
          <a:lstStyle/>
          <a:p>
            <a:r>
              <a:rPr lang="en-US" dirty="0"/>
              <a:t>Advanced Settings / Tweaks</a:t>
            </a:r>
            <a:br>
              <a:rPr lang="en-US" dirty="0"/>
            </a:br>
            <a:r>
              <a:rPr lang="en-US" dirty="0">
                <a:highlight>
                  <a:srgbClr val="FFFF00"/>
                </a:highlight>
              </a:rPr>
              <a:t>Discriminative Learning rates - Slice</a:t>
            </a:r>
          </a:p>
        </p:txBody>
      </p:sp>
      <p:sp>
        <p:nvSpPr>
          <p:cNvPr id="3" name="Slide Number Placeholder 2">
            <a:extLst>
              <a:ext uri="{FF2B5EF4-FFF2-40B4-BE49-F238E27FC236}">
                <a16:creationId xmlns:a16="http://schemas.microsoft.com/office/drawing/2014/main" id="{EBE17348-B6A7-F281-2E71-E059DBB471BA}"/>
              </a:ext>
            </a:extLst>
          </p:cNvPr>
          <p:cNvSpPr>
            <a:spLocks noGrp="1"/>
          </p:cNvSpPr>
          <p:nvPr>
            <p:ph type="sldNum" sz="quarter" idx="25"/>
          </p:nvPr>
        </p:nvSpPr>
        <p:spPr/>
        <p:txBody>
          <a:bodyPr/>
          <a:lstStyle/>
          <a:p>
            <a:fld id="{8B70248A-FD0F-534C-919E-E8EB9B0FC062}" type="slidenum">
              <a:rPr lang="en-BE" smtClean="0"/>
              <a:pPr/>
              <a:t>80</a:t>
            </a:fld>
            <a:endParaRPr lang="en-BE"/>
          </a:p>
        </p:txBody>
      </p:sp>
      <p:pic>
        <p:nvPicPr>
          <p:cNvPr id="3078" name="Picture 6" descr="Understanding Learning Rates and How It Improves Performance in Deep  Learning - KDnuggets">
            <a:extLst>
              <a:ext uri="{FF2B5EF4-FFF2-40B4-BE49-F238E27FC236}">
                <a16:creationId xmlns:a16="http://schemas.microsoft.com/office/drawing/2014/main" id="{553B46B9-B349-1E60-2D04-E75A0236B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939" y="1666958"/>
            <a:ext cx="7304120" cy="31752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193826A-D5B4-47A5-C0A1-74CE7643D477}"/>
              </a:ext>
            </a:extLst>
          </p:cNvPr>
          <p:cNvPicPr>
            <a:picLocks noChangeAspect="1"/>
          </p:cNvPicPr>
          <p:nvPr/>
        </p:nvPicPr>
        <p:blipFill>
          <a:blip r:embed="rId3"/>
          <a:stretch>
            <a:fillRect/>
          </a:stretch>
        </p:blipFill>
        <p:spPr>
          <a:xfrm>
            <a:off x="1290455" y="4980674"/>
            <a:ext cx="9774942" cy="1626500"/>
          </a:xfrm>
          <a:prstGeom prst="rect">
            <a:avLst/>
          </a:prstGeom>
        </p:spPr>
      </p:pic>
    </p:spTree>
    <p:extLst>
      <p:ext uri="{BB962C8B-B14F-4D97-AF65-F5344CB8AC3E}">
        <p14:creationId xmlns:p14="http://schemas.microsoft.com/office/powerpoint/2010/main" val="2835196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511D-810E-5B81-E9CF-D60A89FBE742}"/>
              </a:ext>
            </a:extLst>
          </p:cNvPr>
          <p:cNvSpPr>
            <a:spLocks noGrp="1"/>
          </p:cNvSpPr>
          <p:nvPr>
            <p:ph type="title"/>
          </p:nvPr>
        </p:nvSpPr>
        <p:spPr/>
        <p:txBody>
          <a:bodyPr/>
          <a:lstStyle/>
          <a:p>
            <a:r>
              <a:rPr lang="en-US" dirty="0"/>
              <a:t>Advanced Settings / Tweaks</a:t>
            </a:r>
            <a:br>
              <a:rPr lang="en-US" dirty="0"/>
            </a:br>
            <a:r>
              <a:rPr lang="en-US" dirty="0"/>
              <a:t>FP-16 Mixed Precision</a:t>
            </a:r>
          </a:p>
        </p:txBody>
      </p:sp>
      <p:sp>
        <p:nvSpPr>
          <p:cNvPr id="3" name="Slide Number Placeholder 2">
            <a:extLst>
              <a:ext uri="{FF2B5EF4-FFF2-40B4-BE49-F238E27FC236}">
                <a16:creationId xmlns:a16="http://schemas.microsoft.com/office/drawing/2014/main" id="{EBE17348-B6A7-F281-2E71-E059DBB471BA}"/>
              </a:ext>
            </a:extLst>
          </p:cNvPr>
          <p:cNvSpPr>
            <a:spLocks noGrp="1"/>
          </p:cNvSpPr>
          <p:nvPr>
            <p:ph type="sldNum" sz="quarter" idx="25"/>
          </p:nvPr>
        </p:nvSpPr>
        <p:spPr/>
        <p:txBody>
          <a:bodyPr/>
          <a:lstStyle/>
          <a:p>
            <a:fld id="{8B70248A-FD0F-534C-919E-E8EB9B0FC062}" type="slidenum">
              <a:rPr lang="en-BE" smtClean="0"/>
              <a:pPr/>
              <a:t>81</a:t>
            </a:fld>
            <a:endParaRPr lang="en-BE"/>
          </a:p>
        </p:txBody>
      </p:sp>
      <p:pic>
        <p:nvPicPr>
          <p:cNvPr id="3074" name="Picture 2">
            <a:extLst>
              <a:ext uri="{FF2B5EF4-FFF2-40B4-BE49-F238E27FC236}">
                <a16:creationId xmlns:a16="http://schemas.microsoft.com/office/drawing/2014/main" id="{A4753BBB-3E02-9F60-C661-2DB4C51EF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6" y="1420431"/>
            <a:ext cx="11439525" cy="381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4BC82D-E332-0BDC-DCDA-FE400DDCC82C}"/>
              </a:ext>
            </a:extLst>
          </p:cNvPr>
          <p:cNvPicPr>
            <a:picLocks noChangeAspect="1"/>
          </p:cNvPicPr>
          <p:nvPr/>
        </p:nvPicPr>
        <p:blipFill>
          <a:blip r:embed="rId3"/>
          <a:stretch>
            <a:fillRect/>
          </a:stretch>
        </p:blipFill>
        <p:spPr>
          <a:xfrm>
            <a:off x="1632283" y="5392213"/>
            <a:ext cx="9433114" cy="963755"/>
          </a:xfrm>
          <a:prstGeom prst="rect">
            <a:avLst/>
          </a:prstGeom>
        </p:spPr>
      </p:pic>
    </p:spTree>
    <p:extLst>
      <p:ext uri="{BB962C8B-B14F-4D97-AF65-F5344CB8AC3E}">
        <p14:creationId xmlns:p14="http://schemas.microsoft.com/office/powerpoint/2010/main" val="3266785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4287-8668-CFC2-964C-25166453FEB6}"/>
              </a:ext>
            </a:extLst>
          </p:cNvPr>
          <p:cNvSpPr>
            <a:spLocks noGrp="1"/>
          </p:cNvSpPr>
          <p:nvPr>
            <p:ph type="title"/>
          </p:nvPr>
        </p:nvSpPr>
        <p:spPr/>
        <p:txBody>
          <a:bodyPr/>
          <a:lstStyle/>
          <a:p>
            <a:r>
              <a:rPr lang="nl-BE" dirty="0"/>
              <a:t>CV </a:t>
            </a:r>
            <a:r>
              <a:rPr lang="nl-BE" dirty="0" err="1"/>
              <a:t>models</a:t>
            </a:r>
            <a:r>
              <a:rPr lang="nl-BE" dirty="0"/>
              <a:t> are </a:t>
            </a:r>
            <a:r>
              <a:rPr lang="nl-BE" dirty="0" err="1"/>
              <a:t>now</a:t>
            </a:r>
            <a:r>
              <a:rPr lang="nl-BE" dirty="0"/>
              <a:t> </a:t>
            </a:r>
            <a:r>
              <a:rPr lang="nl-BE" dirty="0" err="1"/>
              <a:t>better</a:t>
            </a:r>
            <a:r>
              <a:rPr lang="nl-BE" dirty="0"/>
              <a:t> </a:t>
            </a:r>
            <a:r>
              <a:rPr lang="nl-BE" dirty="0" err="1"/>
              <a:t>than</a:t>
            </a:r>
            <a:r>
              <a:rPr lang="nl-BE" dirty="0"/>
              <a:t> </a:t>
            </a:r>
            <a:r>
              <a:rPr lang="nl-BE" dirty="0" err="1"/>
              <a:t>humans</a:t>
            </a:r>
            <a:r>
              <a:rPr lang="nl-BE" dirty="0"/>
              <a:t>…</a:t>
            </a:r>
          </a:p>
        </p:txBody>
      </p:sp>
      <p:sp>
        <p:nvSpPr>
          <p:cNvPr id="3" name="Slide Number Placeholder 2">
            <a:extLst>
              <a:ext uri="{FF2B5EF4-FFF2-40B4-BE49-F238E27FC236}">
                <a16:creationId xmlns:a16="http://schemas.microsoft.com/office/drawing/2014/main" id="{21D630A5-2DD8-B509-C962-03E6996C995F}"/>
              </a:ext>
            </a:extLst>
          </p:cNvPr>
          <p:cNvSpPr>
            <a:spLocks noGrp="1"/>
          </p:cNvSpPr>
          <p:nvPr>
            <p:ph type="sldNum" sz="quarter" idx="25"/>
          </p:nvPr>
        </p:nvSpPr>
        <p:spPr/>
        <p:txBody>
          <a:bodyPr/>
          <a:lstStyle/>
          <a:p>
            <a:fld id="{8B70248A-FD0F-534C-919E-E8EB9B0FC062}" type="slidenum">
              <a:rPr lang="en-BE" smtClean="0"/>
              <a:pPr/>
              <a:t>82</a:t>
            </a:fld>
            <a:endParaRPr lang="en-BE"/>
          </a:p>
        </p:txBody>
      </p:sp>
      <p:sp>
        <p:nvSpPr>
          <p:cNvPr id="4" name="Text Placeholder 3">
            <a:extLst>
              <a:ext uri="{FF2B5EF4-FFF2-40B4-BE49-F238E27FC236}">
                <a16:creationId xmlns:a16="http://schemas.microsoft.com/office/drawing/2014/main" id="{065E4CBC-2838-2116-62D1-37F8EAB7B683}"/>
              </a:ext>
            </a:extLst>
          </p:cNvPr>
          <p:cNvSpPr>
            <a:spLocks noGrp="1"/>
          </p:cNvSpPr>
          <p:nvPr>
            <p:ph type="body" sz="quarter" idx="31"/>
          </p:nvPr>
        </p:nvSpPr>
        <p:spPr/>
        <p:txBody>
          <a:bodyPr/>
          <a:lstStyle/>
          <a:p>
            <a:endParaRPr lang="nl-BE"/>
          </a:p>
        </p:txBody>
      </p:sp>
      <p:pic>
        <p:nvPicPr>
          <p:cNvPr id="5" name="Picture 2" descr="Chihuahua or muffin? My search for the best computer vision API">
            <a:extLst>
              <a:ext uri="{FF2B5EF4-FFF2-40B4-BE49-F238E27FC236}">
                <a16:creationId xmlns:a16="http://schemas.microsoft.com/office/drawing/2014/main" id="{645F94CD-B2AA-2706-DC30-6ECBF8EBE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1"/>
            <a:ext cx="12192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774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88EF-8CB8-87DC-D163-D5806671D448}"/>
              </a:ext>
            </a:extLst>
          </p:cNvPr>
          <p:cNvSpPr>
            <a:spLocks noGrp="1"/>
          </p:cNvSpPr>
          <p:nvPr>
            <p:ph type="title"/>
          </p:nvPr>
        </p:nvSpPr>
        <p:spPr/>
        <p:txBody>
          <a:bodyPr/>
          <a:lstStyle/>
          <a:p>
            <a:r>
              <a:rPr lang="nl-BE" dirty="0" err="1"/>
              <a:t>Looking</a:t>
            </a:r>
            <a:r>
              <a:rPr lang="nl-BE" dirty="0"/>
              <a:t> </a:t>
            </a:r>
            <a:r>
              <a:rPr lang="nl-BE" dirty="0" err="1"/>
              <a:t>ahead</a:t>
            </a:r>
            <a:r>
              <a:rPr lang="nl-BE" dirty="0"/>
              <a:t>…</a:t>
            </a:r>
            <a:br>
              <a:rPr lang="nl-BE" dirty="0"/>
            </a:br>
            <a:r>
              <a:rPr lang="nl-BE" dirty="0"/>
              <a:t>Object </a:t>
            </a:r>
            <a:r>
              <a:rPr lang="nl-BE" dirty="0" err="1"/>
              <a:t>Detection</a:t>
            </a:r>
            <a:r>
              <a:rPr lang="nl-BE" dirty="0"/>
              <a:t>: </a:t>
            </a:r>
            <a:r>
              <a:rPr lang="nl-BE" dirty="0" err="1"/>
              <a:t>Yolo</a:t>
            </a:r>
            <a:r>
              <a:rPr lang="nl-BE" dirty="0"/>
              <a:t> CNN backbone</a:t>
            </a:r>
          </a:p>
        </p:txBody>
      </p:sp>
      <p:sp>
        <p:nvSpPr>
          <p:cNvPr id="3" name="Slide Number Placeholder 2">
            <a:extLst>
              <a:ext uri="{FF2B5EF4-FFF2-40B4-BE49-F238E27FC236}">
                <a16:creationId xmlns:a16="http://schemas.microsoft.com/office/drawing/2014/main" id="{9D121469-0FE9-290E-0A57-2652CE55A3A6}"/>
              </a:ext>
            </a:extLst>
          </p:cNvPr>
          <p:cNvSpPr>
            <a:spLocks noGrp="1"/>
          </p:cNvSpPr>
          <p:nvPr>
            <p:ph type="sldNum" sz="quarter" idx="25"/>
          </p:nvPr>
        </p:nvSpPr>
        <p:spPr/>
        <p:txBody>
          <a:bodyPr/>
          <a:lstStyle/>
          <a:p>
            <a:fld id="{8B70248A-FD0F-534C-919E-E8EB9B0FC062}" type="slidenum">
              <a:rPr lang="en-BE" smtClean="0"/>
              <a:pPr/>
              <a:t>83</a:t>
            </a:fld>
            <a:endParaRPr lang="en-BE"/>
          </a:p>
        </p:txBody>
      </p:sp>
      <p:sp>
        <p:nvSpPr>
          <p:cNvPr id="4" name="Text Placeholder 3">
            <a:extLst>
              <a:ext uri="{FF2B5EF4-FFF2-40B4-BE49-F238E27FC236}">
                <a16:creationId xmlns:a16="http://schemas.microsoft.com/office/drawing/2014/main" id="{A5A8E6AE-D9CB-0F40-FA50-C99C304CD2E1}"/>
              </a:ext>
            </a:extLst>
          </p:cNvPr>
          <p:cNvSpPr>
            <a:spLocks noGrp="1"/>
          </p:cNvSpPr>
          <p:nvPr>
            <p:ph type="body" sz="quarter" idx="31"/>
          </p:nvPr>
        </p:nvSpPr>
        <p:spPr/>
        <p:txBody>
          <a:bodyPr/>
          <a:lstStyle/>
          <a:p>
            <a:endParaRPr lang="nl-BE"/>
          </a:p>
        </p:txBody>
      </p:sp>
      <p:pic>
        <p:nvPicPr>
          <p:cNvPr id="5" name="Picture 4" descr="Basic deep learning-based one-stage vs. two-stage object detection... |  Download Scientific Diagram">
            <a:extLst>
              <a:ext uri="{FF2B5EF4-FFF2-40B4-BE49-F238E27FC236}">
                <a16:creationId xmlns:a16="http://schemas.microsoft.com/office/drawing/2014/main" id="{59FA45A8-5255-F99F-43D8-A203085A52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343"/>
          <a:stretch/>
        </p:blipFill>
        <p:spPr bwMode="auto">
          <a:xfrm>
            <a:off x="1624059" y="1628775"/>
            <a:ext cx="9249588" cy="214523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2C0A96B-3745-F194-48B8-142DA405552C}"/>
              </a:ext>
            </a:extLst>
          </p:cNvPr>
          <p:cNvGrpSpPr/>
          <p:nvPr/>
        </p:nvGrpSpPr>
        <p:grpSpPr>
          <a:xfrm>
            <a:off x="2059753" y="4152494"/>
            <a:ext cx="8567817" cy="2346194"/>
            <a:chOff x="0" y="2416646"/>
            <a:chExt cx="12027781" cy="4441354"/>
          </a:xfrm>
        </p:grpSpPr>
        <p:pic>
          <p:nvPicPr>
            <p:cNvPr id="7" name="Picture 2" descr="YOLO Architecture from the original paper">
              <a:extLst>
                <a:ext uri="{FF2B5EF4-FFF2-40B4-BE49-F238E27FC236}">
                  <a16:creationId xmlns:a16="http://schemas.microsoft.com/office/drawing/2014/main" id="{9EAC6ED2-D30C-5B23-E6EA-080960935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2" t="10093" r="1670" b="5601"/>
            <a:stretch/>
          </p:blipFill>
          <p:spPr bwMode="auto">
            <a:xfrm>
              <a:off x="0" y="2669711"/>
              <a:ext cx="8188504" cy="41882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80D868-3237-04AA-8FE0-70C767B2036B}"/>
                </a:ext>
              </a:extLst>
            </p:cNvPr>
            <p:cNvPicPr>
              <a:picLocks noChangeAspect="1"/>
            </p:cNvPicPr>
            <p:nvPr/>
          </p:nvPicPr>
          <p:blipFill>
            <a:blip r:embed="rId4"/>
            <a:stretch>
              <a:fillRect/>
            </a:stretch>
          </p:blipFill>
          <p:spPr>
            <a:xfrm>
              <a:off x="7896489" y="2416646"/>
              <a:ext cx="4131292" cy="2350562"/>
            </a:xfrm>
            <a:prstGeom prst="rect">
              <a:avLst/>
            </a:prstGeom>
          </p:spPr>
        </p:pic>
      </p:grpSp>
    </p:spTree>
    <p:extLst>
      <p:ext uri="{BB962C8B-B14F-4D97-AF65-F5344CB8AC3E}">
        <p14:creationId xmlns:p14="http://schemas.microsoft.com/office/powerpoint/2010/main" val="1381120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E3A1-5BE2-88C2-45FE-E636331E9867}"/>
              </a:ext>
            </a:extLst>
          </p:cNvPr>
          <p:cNvSpPr>
            <a:spLocks noGrp="1"/>
          </p:cNvSpPr>
          <p:nvPr>
            <p:ph type="title"/>
          </p:nvPr>
        </p:nvSpPr>
        <p:spPr/>
        <p:txBody>
          <a:bodyPr/>
          <a:lstStyle/>
          <a:p>
            <a:r>
              <a:rPr lang="nl-BE" dirty="0"/>
              <a:t>But…even </a:t>
            </a:r>
            <a:r>
              <a:rPr lang="nl-BE" dirty="0" err="1"/>
              <a:t>Yolo</a:t>
            </a:r>
            <a:r>
              <a:rPr lang="nl-BE" dirty="0"/>
              <a:t> </a:t>
            </a:r>
            <a:r>
              <a:rPr lang="nl-BE" dirty="0" err="1"/>
              <a:t>can</a:t>
            </a:r>
            <a:r>
              <a:rPr lang="nl-BE" dirty="0"/>
              <a:t> make mistakes</a:t>
            </a:r>
          </a:p>
        </p:txBody>
      </p:sp>
      <p:sp>
        <p:nvSpPr>
          <p:cNvPr id="3" name="Slide Number Placeholder 2">
            <a:extLst>
              <a:ext uri="{FF2B5EF4-FFF2-40B4-BE49-F238E27FC236}">
                <a16:creationId xmlns:a16="http://schemas.microsoft.com/office/drawing/2014/main" id="{260170EF-1FD8-DC4F-7265-C6A418B06D75}"/>
              </a:ext>
            </a:extLst>
          </p:cNvPr>
          <p:cNvSpPr>
            <a:spLocks noGrp="1"/>
          </p:cNvSpPr>
          <p:nvPr>
            <p:ph type="sldNum" sz="quarter" idx="25"/>
          </p:nvPr>
        </p:nvSpPr>
        <p:spPr/>
        <p:txBody>
          <a:bodyPr/>
          <a:lstStyle/>
          <a:p>
            <a:fld id="{8B70248A-FD0F-534C-919E-E8EB9B0FC062}" type="slidenum">
              <a:rPr lang="en-BE" smtClean="0"/>
              <a:pPr/>
              <a:t>84</a:t>
            </a:fld>
            <a:endParaRPr lang="en-BE"/>
          </a:p>
        </p:txBody>
      </p:sp>
      <p:sp>
        <p:nvSpPr>
          <p:cNvPr id="4" name="Text Placeholder 3">
            <a:extLst>
              <a:ext uri="{FF2B5EF4-FFF2-40B4-BE49-F238E27FC236}">
                <a16:creationId xmlns:a16="http://schemas.microsoft.com/office/drawing/2014/main" id="{17485E84-406B-C95A-3FE3-6CA1A2E7A679}"/>
              </a:ext>
            </a:extLst>
          </p:cNvPr>
          <p:cNvSpPr>
            <a:spLocks noGrp="1"/>
          </p:cNvSpPr>
          <p:nvPr>
            <p:ph type="body" sz="quarter" idx="31"/>
          </p:nvPr>
        </p:nvSpPr>
        <p:spPr/>
        <p:txBody>
          <a:bodyPr/>
          <a:lstStyle/>
          <a:p>
            <a:endParaRPr lang="nl-BE"/>
          </a:p>
        </p:txBody>
      </p:sp>
      <p:pic>
        <p:nvPicPr>
          <p:cNvPr id="5" name="Picture 2">
            <a:extLst>
              <a:ext uri="{FF2B5EF4-FFF2-40B4-BE49-F238E27FC236}">
                <a16:creationId xmlns:a16="http://schemas.microsoft.com/office/drawing/2014/main" id="{8A5443DE-2318-D479-7458-5E94A5CBC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458" y="1222884"/>
            <a:ext cx="6755084" cy="563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0616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Power of CNNs,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used </a:t>
            </a:r>
            <a:r>
              <a:rPr lang="en-US" sz="6000" dirty="0">
                <a:solidFill>
                  <a:srgbClr val="FFFFFF"/>
                </a:solidFill>
              </a:rPr>
              <a:t>differently</a:t>
            </a:r>
            <a:endPar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p:txBody>
      </p:sp>
      <p:pic>
        <p:nvPicPr>
          <p:cNvPr id="6146" name="Picture 2" descr="Power Special Lineal color icon | Freepik">
            <a:extLst>
              <a:ext uri="{FF2B5EF4-FFF2-40B4-BE49-F238E27FC236}">
                <a16:creationId xmlns:a16="http://schemas.microsoft.com/office/drawing/2014/main" id="{F7A4577E-F27F-5506-4EE4-BBAE66728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711" y="1718312"/>
            <a:ext cx="5027362" cy="502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724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5CAE-2ECC-6F6A-D519-5E028DD9FEF1}"/>
              </a:ext>
            </a:extLst>
          </p:cNvPr>
          <p:cNvSpPr>
            <a:spLocks noGrp="1"/>
          </p:cNvSpPr>
          <p:nvPr>
            <p:ph type="title"/>
          </p:nvPr>
        </p:nvSpPr>
        <p:spPr/>
        <p:txBody>
          <a:bodyPr/>
          <a:lstStyle/>
          <a:p>
            <a:r>
              <a:rPr lang="nl-BE" dirty="0"/>
              <a:t>Sound as image (</a:t>
            </a:r>
            <a:r>
              <a:rPr lang="nl-BE" dirty="0" err="1"/>
              <a:t>spectogram</a:t>
            </a:r>
            <a:r>
              <a:rPr lang="nl-BE" dirty="0"/>
              <a:t>)</a:t>
            </a:r>
          </a:p>
        </p:txBody>
      </p:sp>
      <p:sp>
        <p:nvSpPr>
          <p:cNvPr id="3" name="Slide Number Placeholder 2">
            <a:extLst>
              <a:ext uri="{FF2B5EF4-FFF2-40B4-BE49-F238E27FC236}">
                <a16:creationId xmlns:a16="http://schemas.microsoft.com/office/drawing/2014/main" id="{C0E3EC10-5EDE-CCD0-E1E2-1203B1B48C3C}"/>
              </a:ext>
            </a:extLst>
          </p:cNvPr>
          <p:cNvSpPr>
            <a:spLocks noGrp="1"/>
          </p:cNvSpPr>
          <p:nvPr>
            <p:ph type="sldNum" sz="quarter" idx="25"/>
          </p:nvPr>
        </p:nvSpPr>
        <p:spPr/>
        <p:txBody>
          <a:bodyPr/>
          <a:lstStyle/>
          <a:p>
            <a:fld id="{8B70248A-FD0F-534C-919E-E8EB9B0FC062}" type="slidenum">
              <a:rPr lang="en-BE" smtClean="0"/>
              <a:pPr/>
              <a:t>86</a:t>
            </a:fld>
            <a:endParaRPr lang="en-BE"/>
          </a:p>
        </p:txBody>
      </p:sp>
      <p:sp>
        <p:nvSpPr>
          <p:cNvPr id="4" name="Text Placeholder 3">
            <a:extLst>
              <a:ext uri="{FF2B5EF4-FFF2-40B4-BE49-F238E27FC236}">
                <a16:creationId xmlns:a16="http://schemas.microsoft.com/office/drawing/2014/main" id="{9679ACA0-C9C2-F9EB-2574-2F1CDABD07CC}"/>
              </a:ext>
            </a:extLst>
          </p:cNvPr>
          <p:cNvSpPr>
            <a:spLocks noGrp="1"/>
          </p:cNvSpPr>
          <p:nvPr>
            <p:ph type="body" sz="quarter" idx="31"/>
          </p:nvPr>
        </p:nvSpPr>
        <p:spPr/>
        <p:txBody>
          <a:bodyPr/>
          <a:lstStyle/>
          <a:p>
            <a:endParaRPr lang="nl-BE"/>
          </a:p>
        </p:txBody>
      </p:sp>
      <p:pic>
        <p:nvPicPr>
          <p:cNvPr id="5" name="Picture 2" descr="show_batch with spectrograms of sounds">
            <a:extLst>
              <a:ext uri="{FF2B5EF4-FFF2-40B4-BE49-F238E27FC236}">
                <a16:creationId xmlns:a16="http://schemas.microsoft.com/office/drawing/2014/main" id="{FFFD0CA1-5C8C-36CA-00F0-802F05177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6" y="1755057"/>
            <a:ext cx="4288482" cy="44275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eras baseline using MFCC for Sound Classification">
            <a:extLst>
              <a:ext uri="{FF2B5EF4-FFF2-40B4-BE49-F238E27FC236}">
                <a16:creationId xmlns:a16="http://schemas.microsoft.com/office/drawing/2014/main" id="{38F420D6-DBA4-2E0C-44D6-D4007A8A5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447" y="2226836"/>
            <a:ext cx="6286310" cy="348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752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3426-EA78-6E11-78A6-2A5D78B48AF2}"/>
              </a:ext>
            </a:extLst>
          </p:cNvPr>
          <p:cNvSpPr>
            <a:spLocks noGrp="1"/>
          </p:cNvSpPr>
          <p:nvPr>
            <p:ph type="title"/>
          </p:nvPr>
        </p:nvSpPr>
        <p:spPr/>
        <p:txBody>
          <a:bodyPr/>
          <a:lstStyle/>
          <a:p>
            <a:r>
              <a:rPr lang="nl-BE" dirty="0"/>
              <a:t>Mouse </a:t>
            </a:r>
            <a:r>
              <a:rPr lang="nl-BE" dirty="0" err="1"/>
              <a:t>movements</a:t>
            </a:r>
            <a:r>
              <a:rPr lang="nl-BE" dirty="0"/>
              <a:t> &amp; clicks</a:t>
            </a:r>
            <a:br>
              <a:rPr lang="nl-BE" dirty="0"/>
            </a:br>
            <a:r>
              <a:rPr lang="nl-BE" sz="3600" dirty="0"/>
              <a:t>Human? Fraude </a:t>
            </a:r>
            <a:r>
              <a:rPr lang="nl-BE" sz="3600" dirty="0" err="1"/>
              <a:t>detection</a:t>
            </a:r>
            <a:endParaRPr lang="nl-BE" dirty="0"/>
          </a:p>
        </p:txBody>
      </p:sp>
      <p:sp>
        <p:nvSpPr>
          <p:cNvPr id="3" name="Slide Number Placeholder 2">
            <a:extLst>
              <a:ext uri="{FF2B5EF4-FFF2-40B4-BE49-F238E27FC236}">
                <a16:creationId xmlns:a16="http://schemas.microsoft.com/office/drawing/2014/main" id="{EE93BC17-2A40-0455-AFFE-1BB14B4FF2A4}"/>
              </a:ext>
            </a:extLst>
          </p:cNvPr>
          <p:cNvSpPr>
            <a:spLocks noGrp="1"/>
          </p:cNvSpPr>
          <p:nvPr>
            <p:ph type="sldNum" sz="quarter" idx="25"/>
          </p:nvPr>
        </p:nvSpPr>
        <p:spPr/>
        <p:txBody>
          <a:bodyPr/>
          <a:lstStyle/>
          <a:p>
            <a:fld id="{8B70248A-FD0F-534C-919E-E8EB9B0FC062}" type="slidenum">
              <a:rPr lang="en-BE" smtClean="0"/>
              <a:pPr/>
              <a:t>87</a:t>
            </a:fld>
            <a:endParaRPr lang="en-BE"/>
          </a:p>
        </p:txBody>
      </p:sp>
      <p:sp>
        <p:nvSpPr>
          <p:cNvPr id="4" name="Text Placeholder 3">
            <a:extLst>
              <a:ext uri="{FF2B5EF4-FFF2-40B4-BE49-F238E27FC236}">
                <a16:creationId xmlns:a16="http://schemas.microsoft.com/office/drawing/2014/main" id="{EE6762C9-215D-3571-6A95-8F446B654AF1}"/>
              </a:ext>
            </a:extLst>
          </p:cNvPr>
          <p:cNvSpPr>
            <a:spLocks noGrp="1"/>
          </p:cNvSpPr>
          <p:nvPr>
            <p:ph type="body" sz="quarter" idx="31"/>
          </p:nvPr>
        </p:nvSpPr>
        <p:spPr/>
        <p:txBody>
          <a:bodyPr/>
          <a:lstStyle/>
          <a:p>
            <a:endParaRPr lang="nl-BE"/>
          </a:p>
        </p:txBody>
      </p:sp>
      <p:pic>
        <p:nvPicPr>
          <p:cNvPr id="5" name="Picture 2" descr="Converting computer mouse behavior to an image">
            <a:extLst>
              <a:ext uri="{FF2B5EF4-FFF2-40B4-BE49-F238E27FC236}">
                <a16:creationId xmlns:a16="http://schemas.microsoft.com/office/drawing/2014/main" id="{B7943B80-97ED-6D2D-ECDE-C05B62815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710" y="1773237"/>
            <a:ext cx="6624578" cy="442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1586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F63C8-E57D-9910-0AAC-5DC1B1E41A6F}"/>
              </a:ext>
            </a:extLst>
          </p:cNvPr>
          <p:cNvSpPr>
            <a:spLocks noGrp="1"/>
          </p:cNvSpPr>
          <p:nvPr>
            <p:ph type="title"/>
          </p:nvPr>
        </p:nvSpPr>
        <p:spPr/>
        <p:txBody>
          <a:bodyPr/>
          <a:lstStyle/>
          <a:p>
            <a:r>
              <a:rPr lang="nl-BE" dirty="0"/>
              <a:t>Code as image</a:t>
            </a:r>
            <a:br>
              <a:rPr lang="nl-BE" dirty="0"/>
            </a:br>
            <a:r>
              <a:rPr lang="nl-BE" sz="3600" dirty="0" err="1"/>
              <a:t>Detect</a:t>
            </a:r>
            <a:r>
              <a:rPr lang="nl-BE" sz="3600" dirty="0"/>
              <a:t> malware</a:t>
            </a:r>
            <a:endParaRPr lang="nl-BE" dirty="0"/>
          </a:p>
        </p:txBody>
      </p:sp>
      <p:sp>
        <p:nvSpPr>
          <p:cNvPr id="3" name="Slide Number Placeholder 2">
            <a:extLst>
              <a:ext uri="{FF2B5EF4-FFF2-40B4-BE49-F238E27FC236}">
                <a16:creationId xmlns:a16="http://schemas.microsoft.com/office/drawing/2014/main" id="{C2612B23-BBD9-0E40-F3A6-DFD03902C5B9}"/>
              </a:ext>
            </a:extLst>
          </p:cNvPr>
          <p:cNvSpPr>
            <a:spLocks noGrp="1"/>
          </p:cNvSpPr>
          <p:nvPr>
            <p:ph type="sldNum" sz="quarter" idx="25"/>
          </p:nvPr>
        </p:nvSpPr>
        <p:spPr/>
        <p:txBody>
          <a:bodyPr/>
          <a:lstStyle/>
          <a:p>
            <a:fld id="{8B70248A-FD0F-534C-919E-E8EB9B0FC062}" type="slidenum">
              <a:rPr lang="en-BE" smtClean="0"/>
              <a:pPr/>
              <a:t>88</a:t>
            </a:fld>
            <a:endParaRPr lang="en-BE"/>
          </a:p>
        </p:txBody>
      </p:sp>
      <p:sp>
        <p:nvSpPr>
          <p:cNvPr id="4" name="Text Placeholder 3">
            <a:extLst>
              <a:ext uri="{FF2B5EF4-FFF2-40B4-BE49-F238E27FC236}">
                <a16:creationId xmlns:a16="http://schemas.microsoft.com/office/drawing/2014/main" id="{E6F05807-822A-238D-C167-5726476DC8FA}"/>
              </a:ext>
            </a:extLst>
          </p:cNvPr>
          <p:cNvSpPr>
            <a:spLocks noGrp="1"/>
          </p:cNvSpPr>
          <p:nvPr>
            <p:ph type="body" sz="quarter" idx="31"/>
          </p:nvPr>
        </p:nvSpPr>
        <p:spPr/>
        <p:txBody>
          <a:bodyPr/>
          <a:lstStyle/>
          <a:p>
            <a:endParaRPr lang="nl-BE"/>
          </a:p>
        </p:txBody>
      </p:sp>
      <p:pic>
        <p:nvPicPr>
          <p:cNvPr id="5" name="Picture 2" descr="Malware classification process">
            <a:extLst>
              <a:ext uri="{FF2B5EF4-FFF2-40B4-BE49-F238E27FC236}">
                <a16:creationId xmlns:a16="http://schemas.microsoft.com/office/drawing/2014/main" id="{1EAD0CCB-3200-3307-07C2-B77517CAD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4" y="2232866"/>
            <a:ext cx="1186815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668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0880FC-8F0B-B501-1662-D93948F7367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1A7B2616-6D20-DDAF-9F76-979A281DCC49}"/>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The Godfathers of AI</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panose="020B0502020202020204" pitchFamily="34" charset="0"/>
                <a:ea typeface="+mj-ea"/>
                <a:cs typeface="+mj-cs"/>
              </a:rPr>
              <a:t>			</a:t>
            </a:r>
          </a:p>
        </p:txBody>
      </p:sp>
      <p:pic>
        <p:nvPicPr>
          <p:cNvPr id="3074" name="Picture 2" descr="The Godfather Logo PNG Vector (EPS) Free Download">
            <a:extLst>
              <a:ext uri="{FF2B5EF4-FFF2-40B4-BE49-F238E27FC236}">
                <a16:creationId xmlns:a16="http://schemas.microsoft.com/office/drawing/2014/main" id="{EDF2B617-7A85-68B1-124D-1E657BBC7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037" y="2306829"/>
            <a:ext cx="4901926" cy="3774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278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15CD-0EA2-0D17-B87F-FA4C8CACC888}"/>
              </a:ext>
            </a:extLst>
          </p:cNvPr>
          <p:cNvSpPr>
            <a:spLocks noGrp="1"/>
          </p:cNvSpPr>
          <p:nvPr>
            <p:ph type="title"/>
          </p:nvPr>
        </p:nvSpPr>
        <p:spPr/>
        <p:txBody>
          <a:bodyPr/>
          <a:lstStyle/>
          <a:p>
            <a:r>
              <a:rPr lang="nl-BE" dirty="0" err="1"/>
              <a:t>Problem</a:t>
            </a:r>
            <a:r>
              <a:rPr lang="nl-BE" dirty="0"/>
              <a:t> 4: </a:t>
            </a:r>
            <a:r>
              <a:rPr lang="nl-BE" dirty="0" err="1"/>
              <a:t>Overfitting</a:t>
            </a:r>
            <a:endParaRPr lang="en-US" dirty="0"/>
          </a:p>
        </p:txBody>
      </p:sp>
      <p:sp>
        <p:nvSpPr>
          <p:cNvPr id="3" name="Slide Number Placeholder 2">
            <a:extLst>
              <a:ext uri="{FF2B5EF4-FFF2-40B4-BE49-F238E27FC236}">
                <a16:creationId xmlns:a16="http://schemas.microsoft.com/office/drawing/2014/main" id="{9BF529B0-EC11-E73D-715B-96F82BCBAFF0}"/>
              </a:ext>
            </a:extLst>
          </p:cNvPr>
          <p:cNvSpPr>
            <a:spLocks noGrp="1"/>
          </p:cNvSpPr>
          <p:nvPr>
            <p:ph type="sldNum" sz="quarter" idx="25"/>
          </p:nvPr>
        </p:nvSpPr>
        <p:spPr/>
        <p:txBody>
          <a:bodyPr/>
          <a:lstStyle/>
          <a:p>
            <a:fld id="{8B70248A-FD0F-534C-919E-E8EB9B0FC062}" type="slidenum">
              <a:rPr lang="en-BE" smtClean="0"/>
              <a:pPr/>
              <a:t>9</a:t>
            </a:fld>
            <a:endParaRPr lang="en-BE"/>
          </a:p>
        </p:txBody>
      </p:sp>
      <p:sp>
        <p:nvSpPr>
          <p:cNvPr id="10" name="Content Placeholder 1">
            <a:extLst>
              <a:ext uri="{FF2B5EF4-FFF2-40B4-BE49-F238E27FC236}">
                <a16:creationId xmlns:a16="http://schemas.microsoft.com/office/drawing/2014/main" id="{C7D1783B-DFF3-B4E7-BFDD-7E22C9087A8E}"/>
              </a:ext>
            </a:extLst>
          </p:cNvPr>
          <p:cNvSpPr txBox="1">
            <a:spLocks/>
          </p:cNvSpPr>
          <p:nvPr/>
        </p:nvSpPr>
        <p:spPr>
          <a:xfrm>
            <a:off x="480000" y="1646841"/>
            <a:ext cx="11712000" cy="1378240"/>
          </a:xfrm>
          <a:prstGeom prst="rect">
            <a:avLst/>
          </a:prstGeom>
        </p:spPr>
        <p:txBody>
          <a:bodyPr>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marL="412750" indent="-457200">
              <a:buFont typeface="+mj-lt"/>
              <a:buAutoNum type="arabicPeriod"/>
            </a:pPr>
            <a:r>
              <a:rPr lang="en-BE" sz="2800" dirty="0">
                <a:latin typeface="+mj-lt"/>
              </a:rPr>
              <a:t>Forward pass </a:t>
            </a:r>
            <a:r>
              <a:rPr lang="en-BE" dirty="0">
                <a:latin typeface="+mj-lt"/>
              </a:rPr>
              <a:t>(calculate error w.r.t ground truth)</a:t>
            </a:r>
          </a:p>
          <a:p>
            <a:pPr marL="412750" indent="-457200">
              <a:buFont typeface="+mj-lt"/>
              <a:buAutoNum type="arabicPeriod"/>
            </a:pPr>
            <a:r>
              <a:rPr lang="en-BE" sz="2800" dirty="0">
                <a:latin typeface="+mj-lt"/>
              </a:rPr>
              <a:t>Backwards pass </a:t>
            </a:r>
            <a:r>
              <a:rPr lang="en-BE" dirty="0">
                <a:latin typeface="+mj-lt"/>
              </a:rPr>
              <a:t>(calculate </a:t>
            </a:r>
            <a:r>
              <a:rPr lang="en-BE" dirty="0">
                <a:latin typeface="Symbol" panose="05050102010706020507" pitchFamily="18" charset="2"/>
              </a:rPr>
              <a:t>D</a:t>
            </a:r>
            <a:r>
              <a:rPr lang="en-BE" dirty="0">
                <a:latin typeface="+mj-lt"/>
              </a:rPr>
              <a:t>w that decreases error)</a:t>
            </a:r>
          </a:p>
          <a:p>
            <a:endParaRPr lang="en-BE" sz="2000" dirty="0"/>
          </a:p>
          <a:p>
            <a:pPr marL="355600" lvl="1" indent="0">
              <a:buFont typeface="Arial" panose="020B0604020202020204" pitchFamily="34" charset="0"/>
              <a:buNone/>
            </a:pPr>
            <a:endParaRPr lang="en-BE" dirty="0"/>
          </a:p>
          <a:p>
            <a:pPr lvl="1"/>
            <a:endParaRPr lang="en-BE" dirty="0"/>
          </a:p>
        </p:txBody>
      </p:sp>
      <p:sp>
        <p:nvSpPr>
          <p:cNvPr id="11" name="Arc 10">
            <a:extLst>
              <a:ext uri="{FF2B5EF4-FFF2-40B4-BE49-F238E27FC236}">
                <a16:creationId xmlns:a16="http://schemas.microsoft.com/office/drawing/2014/main" id="{CAD3A6C4-0E58-DA9F-1FD8-BEBC1205215F}"/>
              </a:ext>
            </a:extLst>
          </p:cNvPr>
          <p:cNvSpPr/>
          <p:nvPr/>
        </p:nvSpPr>
        <p:spPr>
          <a:xfrm>
            <a:off x="9066135" y="1646841"/>
            <a:ext cx="720436" cy="923330"/>
          </a:xfrm>
          <a:prstGeom prst="arc">
            <a:avLst>
              <a:gd name="adj1" fmla="val 14659472"/>
              <a:gd name="adj2" fmla="val 7162857"/>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
        <p:nvSpPr>
          <p:cNvPr id="12" name="TextBox 11">
            <a:extLst>
              <a:ext uri="{FF2B5EF4-FFF2-40B4-BE49-F238E27FC236}">
                <a16:creationId xmlns:a16="http://schemas.microsoft.com/office/drawing/2014/main" id="{3BD762A8-51B3-2231-07B0-E11A299A08D6}"/>
              </a:ext>
            </a:extLst>
          </p:cNvPr>
          <p:cNvSpPr txBox="1"/>
          <p:nvPr/>
        </p:nvSpPr>
        <p:spPr>
          <a:xfrm>
            <a:off x="9841972" y="1785340"/>
            <a:ext cx="2604687" cy="646331"/>
          </a:xfrm>
          <a:prstGeom prst="rect">
            <a:avLst/>
          </a:prstGeom>
          <a:noFill/>
        </p:spPr>
        <p:txBody>
          <a:bodyPr wrap="none" rtlCol="0">
            <a:spAutoFit/>
          </a:bodyPr>
          <a:lstStyle/>
          <a:p>
            <a:r>
              <a:rPr lang="en-BE" dirty="0"/>
              <a:t>Repeat until no </a:t>
            </a:r>
          </a:p>
          <a:p>
            <a:r>
              <a:rPr lang="en-BE" dirty="0"/>
              <a:t>further improvement</a:t>
            </a:r>
          </a:p>
        </p:txBody>
      </p:sp>
      <p:sp>
        <p:nvSpPr>
          <p:cNvPr id="13" name="Rectangle 12">
            <a:extLst>
              <a:ext uri="{FF2B5EF4-FFF2-40B4-BE49-F238E27FC236}">
                <a16:creationId xmlns:a16="http://schemas.microsoft.com/office/drawing/2014/main" id="{631D07DB-9A5A-F844-E46A-A8CAA48A812E}"/>
              </a:ext>
            </a:extLst>
          </p:cNvPr>
          <p:cNvSpPr/>
          <p:nvPr/>
        </p:nvSpPr>
        <p:spPr>
          <a:xfrm>
            <a:off x="655901" y="4769549"/>
            <a:ext cx="11394321" cy="1631216"/>
          </a:xfrm>
          <a:prstGeom prst="rect">
            <a:avLst/>
          </a:prstGeom>
        </p:spPr>
        <p:txBody>
          <a:bodyPr wrap="square">
            <a:spAutoFit/>
          </a:bodyPr>
          <a:lstStyle/>
          <a:p>
            <a:pPr marL="355600" lvl="1"/>
            <a:r>
              <a:rPr lang="en-BE" sz="2000" dirty="0">
                <a:highlight>
                  <a:srgbClr val="00FF00"/>
                </a:highlight>
                <a:latin typeface="+mj-lt"/>
              </a:rPr>
              <a:t>Solution 1</a:t>
            </a:r>
            <a:r>
              <a:rPr lang="en-BE" sz="2000" dirty="0">
                <a:latin typeface="+mj-lt"/>
              </a:rPr>
              <a:t>: Regularization with </a:t>
            </a:r>
            <a:r>
              <a:rPr lang="nl-BE" sz="2000" dirty="0">
                <a:latin typeface="+mj-lt"/>
              </a:rPr>
              <a:t>L2 </a:t>
            </a:r>
            <a:r>
              <a:rPr lang="nl-BE" sz="2000" dirty="0" err="1">
                <a:latin typeface="+mj-lt"/>
              </a:rPr>
              <a:t>regularization</a:t>
            </a:r>
            <a:r>
              <a:rPr lang="nl-BE" sz="2000" dirty="0">
                <a:latin typeface="+mj-lt"/>
              </a:rPr>
              <a:t> / </a:t>
            </a:r>
            <a:r>
              <a:rPr lang="en-BE" sz="2000" dirty="0">
                <a:latin typeface="+mj-lt"/>
              </a:rPr>
              <a:t>weight decay (penalize large weights)</a:t>
            </a:r>
          </a:p>
          <a:p>
            <a:pPr marL="355600" lvl="1"/>
            <a:r>
              <a:rPr lang="en-BE" sz="2000" dirty="0">
                <a:highlight>
                  <a:srgbClr val="00FF00"/>
                </a:highlight>
                <a:latin typeface="+mj-lt"/>
              </a:rPr>
              <a:t>Solution 2</a:t>
            </a:r>
            <a:r>
              <a:rPr lang="en-BE" sz="2000" dirty="0">
                <a:latin typeface="+mj-lt"/>
              </a:rPr>
              <a:t>: Dropout regularization (randomly shut off neurons)</a:t>
            </a:r>
          </a:p>
          <a:p>
            <a:pPr marL="355600" lvl="1"/>
            <a:r>
              <a:rPr lang="en-BE" sz="2000" dirty="0">
                <a:highlight>
                  <a:srgbClr val="00FF00"/>
                </a:highlight>
                <a:latin typeface="+mj-lt"/>
              </a:rPr>
              <a:t>Solution 3</a:t>
            </a:r>
            <a:r>
              <a:rPr lang="en-BE" sz="2000" dirty="0">
                <a:latin typeface="+mj-lt"/>
              </a:rPr>
              <a:t>: Early stopping (use validation set)</a:t>
            </a:r>
            <a:endParaRPr lang="nl-BE" sz="2000" dirty="0">
              <a:latin typeface="+mj-lt"/>
            </a:endParaRPr>
          </a:p>
          <a:p>
            <a:pPr marL="355600" lvl="1"/>
            <a:r>
              <a:rPr lang="nl-BE" sz="2000" dirty="0">
                <a:highlight>
                  <a:srgbClr val="00FF00"/>
                </a:highlight>
                <a:latin typeface="+mj-lt"/>
              </a:rPr>
              <a:t>Solution 4</a:t>
            </a:r>
            <a:r>
              <a:rPr lang="nl-BE" sz="2000" dirty="0">
                <a:latin typeface="+mj-lt"/>
              </a:rPr>
              <a:t>: More data (data </a:t>
            </a:r>
            <a:r>
              <a:rPr lang="nl-BE" sz="2000" dirty="0" err="1">
                <a:latin typeface="+mj-lt"/>
              </a:rPr>
              <a:t>augmentation</a:t>
            </a:r>
            <a:r>
              <a:rPr lang="nl-BE" sz="2000" dirty="0">
                <a:latin typeface="+mj-lt"/>
              </a:rPr>
              <a:t>)</a:t>
            </a:r>
          </a:p>
          <a:p>
            <a:pPr marL="355600" lvl="1"/>
            <a:r>
              <a:rPr lang="nl-BE" sz="2000" dirty="0">
                <a:highlight>
                  <a:srgbClr val="00FF00"/>
                </a:highlight>
                <a:latin typeface="+mj-lt"/>
              </a:rPr>
              <a:t>Solution 5</a:t>
            </a:r>
            <a:r>
              <a:rPr lang="nl-BE" sz="2000" dirty="0">
                <a:latin typeface="+mj-lt"/>
              </a:rPr>
              <a:t>: Ensemble </a:t>
            </a:r>
            <a:r>
              <a:rPr lang="nl-BE" sz="2000" dirty="0" err="1">
                <a:latin typeface="+mj-lt"/>
              </a:rPr>
              <a:t>models</a:t>
            </a:r>
            <a:endParaRPr lang="en-BE" sz="2000" dirty="0">
              <a:latin typeface="+mj-lt"/>
            </a:endParaRPr>
          </a:p>
        </p:txBody>
      </p:sp>
      <p:pic>
        <p:nvPicPr>
          <p:cNvPr id="14" name="Content Placeholder 12" descr="Chart, line chart&#10;&#10;Description automatically generated">
            <a:extLst>
              <a:ext uri="{FF2B5EF4-FFF2-40B4-BE49-F238E27FC236}">
                <a16:creationId xmlns:a16="http://schemas.microsoft.com/office/drawing/2014/main" id="{09AE24E9-FAC7-0667-620F-E8AED910E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566" y="2876087"/>
            <a:ext cx="2832000" cy="1631217"/>
          </a:xfrm>
          <a:prstGeom prst="rect">
            <a:avLst/>
          </a:prstGeom>
          <a:ln w="19050">
            <a:solidFill>
              <a:srgbClr val="00B050"/>
            </a:solidFill>
          </a:ln>
        </p:spPr>
      </p:pic>
      <p:pic>
        <p:nvPicPr>
          <p:cNvPr id="15" name="Content Placeholder 18" descr="Graphical user interface, chart, line chart&#10;&#10;Description automatically generated">
            <a:extLst>
              <a:ext uri="{FF2B5EF4-FFF2-40B4-BE49-F238E27FC236}">
                <a16:creationId xmlns:a16="http://schemas.microsoft.com/office/drawing/2014/main" id="{236D8BA5-9639-643D-63EA-77F39A5E0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866" y="2877235"/>
            <a:ext cx="2832000" cy="1631217"/>
          </a:xfrm>
          <a:prstGeom prst="rect">
            <a:avLst/>
          </a:prstGeom>
          <a:ln w="19050">
            <a:solidFill>
              <a:srgbClr val="C00000"/>
            </a:solidFill>
          </a:ln>
        </p:spPr>
      </p:pic>
      <p:sp>
        <p:nvSpPr>
          <p:cNvPr id="16" name="Arc 15">
            <a:extLst>
              <a:ext uri="{FF2B5EF4-FFF2-40B4-BE49-F238E27FC236}">
                <a16:creationId xmlns:a16="http://schemas.microsoft.com/office/drawing/2014/main" id="{6A097F66-0DCF-C669-ABD3-9A82DABFDA7D}"/>
              </a:ext>
            </a:extLst>
          </p:cNvPr>
          <p:cNvSpPr/>
          <p:nvPr/>
        </p:nvSpPr>
        <p:spPr>
          <a:xfrm rot="5400000">
            <a:off x="5439025" y="2138740"/>
            <a:ext cx="1311591" cy="3105909"/>
          </a:xfrm>
          <a:prstGeom prst="arc">
            <a:avLst>
              <a:gd name="adj1" fmla="val 17044300"/>
              <a:gd name="adj2" fmla="val 4522152"/>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BE"/>
          </a:p>
        </p:txBody>
      </p:sp>
    </p:spTree>
    <p:extLst>
      <p:ext uri="{BB962C8B-B14F-4D97-AF65-F5344CB8AC3E}">
        <p14:creationId xmlns:p14="http://schemas.microsoft.com/office/powerpoint/2010/main" val="33234057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A64D-7ECF-936B-5AC5-4CFF8FC70D4C}"/>
              </a:ext>
            </a:extLst>
          </p:cNvPr>
          <p:cNvSpPr>
            <a:spLocks noGrp="1"/>
          </p:cNvSpPr>
          <p:nvPr>
            <p:ph type="title"/>
          </p:nvPr>
        </p:nvSpPr>
        <p:spPr/>
        <p:txBody>
          <a:bodyPr/>
          <a:lstStyle/>
          <a:p>
            <a:r>
              <a:rPr lang="en-US" dirty="0"/>
              <a:t>The Godfathers</a:t>
            </a:r>
            <a:r>
              <a:rPr lang="nl-BE" dirty="0"/>
              <a:t> of AI</a:t>
            </a:r>
            <a:br>
              <a:rPr lang="nl-BE" dirty="0"/>
            </a:br>
            <a:r>
              <a:rPr lang="nl-BE" sz="3600" dirty="0"/>
              <a:t>Winners of </a:t>
            </a:r>
            <a:r>
              <a:rPr lang="nl-BE" sz="3600" dirty="0" err="1"/>
              <a:t>the</a:t>
            </a:r>
            <a:r>
              <a:rPr lang="nl-BE" sz="3600" dirty="0"/>
              <a:t> Turing Award 2018</a:t>
            </a:r>
            <a:endParaRPr lang="en-US" dirty="0"/>
          </a:p>
        </p:txBody>
      </p:sp>
      <p:sp>
        <p:nvSpPr>
          <p:cNvPr id="3" name="Slide Number Placeholder 2">
            <a:extLst>
              <a:ext uri="{FF2B5EF4-FFF2-40B4-BE49-F238E27FC236}">
                <a16:creationId xmlns:a16="http://schemas.microsoft.com/office/drawing/2014/main" id="{A38B697F-4D69-2C61-F399-1DF5AAF5BF80}"/>
              </a:ext>
            </a:extLst>
          </p:cNvPr>
          <p:cNvSpPr>
            <a:spLocks noGrp="1"/>
          </p:cNvSpPr>
          <p:nvPr>
            <p:ph type="sldNum" sz="quarter" idx="25"/>
          </p:nvPr>
        </p:nvSpPr>
        <p:spPr/>
        <p:txBody>
          <a:bodyPr/>
          <a:lstStyle/>
          <a:p>
            <a:fld id="{8B70248A-FD0F-534C-919E-E8EB9B0FC062}" type="slidenum">
              <a:rPr lang="en-BE" smtClean="0"/>
              <a:pPr/>
              <a:t>90</a:t>
            </a:fld>
            <a:endParaRPr lang="en-BE"/>
          </a:p>
        </p:txBody>
      </p:sp>
      <p:sp>
        <p:nvSpPr>
          <p:cNvPr id="4" name="Text Placeholder 3">
            <a:extLst>
              <a:ext uri="{FF2B5EF4-FFF2-40B4-BE49-F238E27FC236}">
                <a16:creationId xmlns:a16="http://schemas.microsoft.com/office/drawing/2014/main" id="{C8E2444C-4574-2D75-E1F8-17B699AB310B}"/>
              </a:ext>
            </a:extLst>
          </p:cNvPr>
          <p:cNvSpPr>
            <a:spLocks noGrp="1"/>
          </p:cNvSpPr>
          <p:nvPr>
            <p:ph type="body" sz="quarter" idx="31"/>
          </p:nvPr>
        </p:nvSpPr>
        <p:spPr>
          <a:xfrm>
            <a:off x="7777908" y="2555913"/>
            <a:ext cx="3898155" cy="3789325"/>
          </a:xfrm>
        </p:spPr>
        <p:txBody>
          <a:bodyPr/>
          <a:lstStyle/>
          <a:p>
            <a:r>
              <a:rPr lang="nl-BE" dirty="0">
                <a:latin typeface="+mj-lt"/>
              </a:rPr>
              <a:t>Yann </a:t>
            </a:r>
            <a:r>
              <a:rPr lang="nl-BE" dirty="0" err="1">
                <a:latin typeface="+mj-lt"/>
              </a:rPr>
              <a:t>LeCun</a:t>
            </a:r>
            <a:r>
              <a:rPr lang="nl-BE" dirty="0">
                <a:latin typeface="+mj-lt"/>
              </a:rPr>
              <a:t> (</a:t>
            </a:r>
            <a:r>
              <a:rPr lang="nl-BE" dirty="0" err="1">
                <a:latin typeface="+mj-lt"/>
              </a:rPr>
              <a:t>LeNet</a:t>
            </a:r>
            <a:r>
              <a:rPr lang="nl-BE" dirty="0">
                <a:latin typeface="+mj-lt"/>
              </a:rPr>
              <a:t>)</a:t>
            </a:r>
          </a:p>
          <a:p>
            <a:endParaRPr lang="nl-BE" dirty="0">
              <a:latin typeface="+mj-lt"/>
            </a:endParaRPr>
          </a:p>
          <a:p>
            <a:r>
              <a:rPr lang="nl-BE" dirty="0">
                <a:latin typeface="+mj-lt"/>
              </a:rPr>
              <a:t>Geoffrey </a:t>
            </a:r>
            <a:r>
              <a:rPr lang="nl-BE" dirty="0" err="1">
                <a:latin typeface="+mj-lt"/>
              </a:rPr>
              <a:t>Hinton</a:t>
            </a:r>
            <a:r>
              <a:rPr lang="nl-BE" dirty="0">
                <a:latin typeface="+mj-lt"/>
              </a:rPr>
              <a:t> (</a:t>
            </a:r>
            <a:r>
              <a:rPr lang="nl-BE" dirty="0" err="1">
                <a:latin typeface="+mj-lt"/>
              </a:rPr>
              <a:t>AlexNet</a:t>
            </a:r>
            <a:r>
              <a:rPr lang="nl-BE" dirty="0">
                <a:latin typeface="+mj-lt"/>
              </a:rPr>
              <a:t>)</a:t>
            </a:r>
          </a:p>
          <a:p>
            <a:endParaRPr lang="nl-BE" dirty="0">
              <a:latin typeface="+mj-lt"/>
            </a:endParaRPr>
          </a:p>
          <a:p>
            <a:r>
              <a:rPr lang="nl-BE" dirty="0" err="1">
                <a:latin typeface="+mj-lt"/>
              </a:rPr>
              <a:t>Yoshua</a:t>
            </a:r>
            <a:r>
              <a:rPr lang="nl-BE" dirty="0">
                <a:latin typeface="+mj-lt"/>
              </a:rPr>
              <a:t> </a:t>
            </a:r>
            <a:r>
              <a:rPr lang="nl-BE" dirty="0" err="1">
                <a:latin typeface="+mj-lt"/>
              </a:rPr>
              <a:t>Bengio</a:t>
            </a:r>
            <a:r>
              <a:rPr lang="nl-BE" dirty="0">
                <a:latin typeface="+mj-lt"/>
              </a:rPr>
              <a:t> (Attention </a:t>
            </a:r>
            <a:r>
              <a:rPr lang="nl-BE" dirty="0" err="1">
                <a:latin typeface="+mj-lt"/>
              </a:rPr>
              <a:t>mechanism</a:t>
            </a:r>
            <a:r>
              <a:rPr lang="nl-BE" dirty="0">
                <a:latin typeface="+mj-lt"/>
              </a:rPr>
              <a:t>) </a:t>
            </a:r>
            <a:endParaRPr lang="en-US" dirty="0">
              <a:latin typeface="+mj-lt"/>
            </a:endParaRPr>
          </a:p>
        </p:txBody>
      </p:sp>
      <p:pic>
        <p:nvPicPr>
          <p:cNvPr id="2050" name="Picture 2" descr="Turing Award 2018: Nobel Prize of computing given to 'godfathers of AI' -  The Verge">
            <a:extLst>
              <a:ext uri="{FF2B5EF4-FFF2-40B4-BE49-F238E27FC236}">
                <a16:creationId xmlns:a16="http://schemas.microsoft.com/office/drawing/2014/main" id="{CBF5174C-6BBD-B56C-F81C-DE9067F03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7" y="1628775"/>
            <a:ext cx="6972300"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764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7CBE-D851-5261-C266-E49EE3FD673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166468-304A-60A2-0347-F1B7CB5F3952}"/>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BE" sz="12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1">
            <a:extLst>
              <a:ext uri="{FF2B5EF4-FFF2-40B4-BE49-F238E27FC236}">
                <a16:creationId xmlns:a16="http://schemas.microsoft.com/office/drawing/2014/main" id="{B6DE6064-D88D-91B7-0C0C-2ED8A4114D8A}"/>
              </a:ext>
            </a:extLst>
          </p:cNvPr>
          <p:cNvSpPr txBox="1">
            <a:spLocks/>
          </p:cNvSpPr>
          <p:nvPr/>
        </p:nvSpPr>
        <p:spPr>
          <a:xfrm>
            <a:off x="515936" y="441579"/>
            <a:ext cx="11160125" cy="1116012"/>
          </a:xfrm>
          <a:prstGeom prst="rect">
            <a:avLst/>
          </a:prstGeom>
        </p:spPr>
        <p:txBody>
          <a:bodyPr/>
          <a:lstStyle>
            <a:lvl1pPr algn="l" defTabSz="914400" rtl="0" eaLnBrk="1" latinLnBrk="0" hangingPunct="1">
              <a:lnSpc>
                <a:spcPct val="85000"/>
              </a:lnSpc>
              <a:spcBef>
                <a:spcPct val="0"/>
              </a:spcBef>
              <a:buNone/>
              <a:defRPr sz="4400" b="1" i="0" kern="1200">
                <a:solidFill>
                  <a:schemeClr val="bg1"/>
                </a:solidFill>
                <a:latin typeface="Century Gothic" panose="020B0502020202020204" pitchFamily="34" charset="0"/>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Century Gothic" panose="020B0502020202020204" pitchFamily="34" charset="0"/>
                <a:ea typeface="+mj-ea"/>
                <a:cs typeface="+mj-cs"/>
              </a:rPr>
              <a:t>(Common) Model Evaluation Metrics</a:t>
            </a:r>
          </a:p>
        </p:txBody>
      </p:sp>
      <p:pic>
        <p:nvPicPr>
          <p:cNvPr id="6" name="Picture 2" descr="Model Evaluation Techniques in Machine Learning | by Sachinsoni | Medium">
            <a:extLst>
              <a:ext uri="{FF2B5EF4-FFF2-40B4-BE49-F238E27FC236}">
                <a16:creationId xmlns:a16="http://schemas.microsoft.com/office/drawing/2014/main" id="{BF62A8CC-270F-2F0B-CF06-BCD3281ABF76}"/>
              </a:ext>
            </a:extLst>
          </p:cNvPr>
          <p:cNvPicPr>
            <a:picLocks noGrp="1" noChangeAspect="1" noChangeArrowheads="1"/>
          </p:cNvPicPr>
          <p:nvPr>
            <p:ph type="media" sz="quarter" idx="22"/>
          </p:nvPr>
        </p:nvPicPr>
        <p:blipFill rotWithShape="1">
          <a:blip r:embed="rId2">
            <a:extLst>
              <a:ext uri="{28A0092B-C50C-407E-A947-70E740481C1C}">
                <a14:useLocalDpi xmlns:a14="http://schemas.microsoft.com/office/drawing/2010/main" val="0"/>
              </a:ext>
            </a:extLst>
          </a:blip>
          <a:srcRect l="1829" t="2334" r="16596"/>
          <a:stretch/>
        </p:blipFill>
        <p:spPr bwMode="auto">
          <a:xfrm>
            <a:off x="3260496" y="1714500"/>
            <a:ext cx="5671004" cy="414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5220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CC93-3006-6064-ECD1-B9CF1F1540D3}"/>
              </a:ext>
            </a:extLst>
          </p:cNvPr>
          <p:cNvSpPr>
            <a:spLocks noGrp="1"/>
          </p:cNvSpPr>
          <p:nvPr>
            <p:ph type="title"/>
          </p:nvPr>
        </p:nvSpPr>
        <p:spPr>
          <a:xfrm>
            <a:off x="7223761" y="1138808"/>
            <a:ext cx="4968239" cy="6040819"/>
          </a:xfrm>
        </p:spPr>
        <p:txBody>
          <a:bodyPr/>
          <a:lstStyle/>
          <a:p>
            <a:r>
              <a:rPr lang="en-US" dirty="0"/>
              <a:t>Not the focus of this part of the course</a:t>
            </a:r>
            <a:br>
              <a:rPr lang="en-US" dirty="0"/>
            </a:br>
            <a:br>
              <a:rPr lang="en-US" dirty="0"/>
            </a:br>
            <a:r>
              <a:rPr lang="en-US" dirty="0"/>
              <a:t>(check Cloud AI)</a:t>
            </a:r>
          </a:p>
        </p:txBody>
      </p:sp>
      <p:sp>
        <p:nvSpPr>
          <p:cNvPr id="3" name="Slide Number Placeholder 2">
            <a:extLst>
              <a:ext uri="{FF2B5EF4-FFF2-40B4-BE49-F238E27FC236}">
                <a16:creationId xmlns:a16="http://schemas.microsoft.com/office/drawing/2014/main" id="{81CCFBCB-6951-CAA9-EB66-9D30365D5771}"/>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pic>
        <p:nvPicPr>
          <p:cNvPr id="8194" name="Picture 2" descr="Understanding Evaluation Metrics for Machine Learning Models with ChatGPT |  DataDrivenInvestor">
            <a:extLst>
              <a:ext uri="{FF2B5EF4-FFF2-40B4-BE49-F238E27FC236}">
                <a16:creationId xmlns:a16="http://schemas.microsoft.com/office/drawing/2014/main" id="{0DCCD314-103B-392B-B5E0-5F8CF96B29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08" t="9334" r="14291" b="13833"/>
          <a:stretch/>
        </p:blipFill>
        <p:spPr bwMode="auto">
          <a:xfrm>
            <a:off x="282345" y="581627"/>
            <a:ext cx="6759816"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898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487-45C7-4B09-A077-F9F078F4603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D94694D-3A7E-7B00-92E8-155FF3788C5E}"/>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D297C514-002E-2F8C-F14A-6C375F642EA8}"/>
              </a:ext>
            </a:extLst>
          </p:cNvPr>
          <p:cNvSpPr>
            <a:spLocks noGrp="1"/>
          </p:cNvSpPr>
          <p:nvPr>
            <p:ph type="body" sz="quarter" idx="31"/>
          </p:nvPr>
        </p:nvSpPr>
        <p:spPr/>
        <p:txBody>
          <a:bodyPr/>
          <a:lstStyle/>
          <a:p>
            <a:endParaRPr lang="en-US"/>
          </a:p>
        </p:txBody>
      </p:sp>
      <p:pic>
        <p:nvPicPr>
          <p:cNvPr id="6146" name="Picture 2" descr="Understanding Evaluation Metrics for Machine Learning Models with ChatGPT |  DataDrivenInvestor">
            <a:extLst>
              <a:ext uri="{FF2B5EF4-FFF2-40B4-BE49-F238E27FC236}">
                <a16:creationId xmlns:a16="http://schemas.microsoft.com/office/drawing/2014/main" id="{A14D4D9A-125E-DEFC-BC84-D53AE18357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08" t="6167" r="9542" b="18166"/>
          <a:stretch/>
        </p:blipFill>
        <p:spPr bwMode="auto">
          <a:xfrm>
            <a:off x="1247060" y="0"/>
            <a:ext cx="969787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8576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0EE6-76EA-4D17-F930-CB2FD72887A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EA73B00-6E6C-A637-8219-FA2ECFCA5E1C}"/>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23BB3D76-D300-EC3A-1DFE-8E5DD909E462}"/>
              </a:ext>
            </a:extLst>
          </p:cNvPr>
          <p:cNvSpPr>
            <a:spLocks noGrp="1"/>
          </p:cNvSpPr>
          <p:nvPr>
            <p:ph type="body" sz="quarter" idx="31"/>
          </p:nvPr>
        </p:nvSpPr>
        <p:spPr/>
        <p:txBody>
          <a:bodyPr/>
          <a:lstStyle/>
          <a:p>
            <a:endParaRPr lang="en-US"/>
          </a:p>
        </p:txBody>
      </p:sp>
      <p:pic>
        <p:nvPicPr>
          <p:cNvPr id="9218" name="Picture 2" descr="Model Evaluation Metrics in Machine Learning — Classification and  Regression Analysis | by Neslihan Avsar | Medium">
            <a:extLst>
              <a:ext uri="{FF2B5EF4-FFF2-40B4-BE49-F238E27FC236}">
                <a16:creationId xmlns:a16="http://schemas.microsoft.com/office/drawing/2014/main" id="{82C8ECDB-95E8-4932-F115-E79975E71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5206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E0ED-074D-287F-A782-022F28B03FF8}"/>
              </a:ext>
            </a:extLst>
          </p:cNvPr>
          <p:cNvSpPr>
            <a:spLocks noGrp="1"/>
          </p:cNvSpPr>
          <p:nvPr>
            <p:ph type="title"/>
          </p:nvPr>
        </p:nvSpPr>
        <p:spPr/>
        <p:txBody>
          <a:bodyPr/>
          <a:lstStyle/>
          <a:p>
            <a:r>
              <a:rPr lang="en-US"/>
              <a:t>Evaluating Classification Models</a:t>
            </a:r>
            <a:br>
              <a:rPr lang="en-US"/>
            </a:br>
            <a:r>
              <a:rPr lang="en-US" sz="3200"/>
              <a:t>Summary</a:t>
            </a:r>
            <a:endParaRPr lang="en-US"/>
          </a:p>
        </p:txBody>
      </p:sp>
      <p:sp>
        <p:nvSpPr>
          <p:cNvPr id="3" name="Slide Number Placeholder 2">
            <a:extLst>
              <a:ext uri="{FF2B5EF4-FFF2-40B4-BE49-F238E27FC236}">
                <a16:creationId xmlns:a16="http://schemas.microsoft.com/office/drawing/2014/main" id="{EBD89F54-A5F7-7995-26EF-E2A7E0EC3CD8}"/>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31107BC2-23E1-004B-74F8-BDA38CB3A172}"/>
              </a:ext>
            </a:extLst>
          </p:cNvPr>
          <p:cNvSpPr>
            <a:spLocks noGrp="1"/>
          </p:cNvSpPr>
          <p:nvPr>
            <p:ph type="body" sz="quarter" idx="31"/>
          </p:nvPr>
        </p:nvSpPr>
        <p:spPr/>
        <p:txBody>
          <a:bodyPr>
            <a:normAutofit/>
          </a:bodyPr>
          <a:lstStyle/>
          <a:p>
            <a:r>
              <a:rPr lang="en-US" sz="3200" b="1" dirty="0"/>
              <a:t>Unbalanced dataset</a:t>
            </a:r>
          </a:p>
          <a:p>
            <a:pPr marL="702900" lvl="1" indent="-342900">
              <a:buFont typeface="Wingdings" panose="05000000000000000000" pitchFamily="2" charset="2"/>
              <a:buChar char="î"/>
            </a:pPr>
            <a:r>
              <a:rPr lang="en-US" dirty="0"/>
              <a:t>Use the </a:t>
            </a:r>
            <a:r>
              <a:rPr lang="en-US" i="1" dirty="0">
                <a:highlight>
                  <a:srgbClr val="FA6432"/>
                </a:highlight>
              </a:rPr>
              <a:t>PR curve</a:t>
            </a:r>
          </a:p>
          <a:p>
            <a:pPr marL="1062900" lvl="2" indent="-342900">
              <a:buFont typeface="Wingdings" panose="05000000000000000000" pitchFamily="2" charset="2"/>
              <a:buChar char="î"/>
            </a:pPr>
            <a:r>
              <a:rPr lang="en-US" dirty="0"/>
              <a:t>Focuses on the </a:t>
            </a:r>
            <a:r>
              <a:rPr lang="en-US" b="1" i="1" dirty="0"/>
              <a:t>positive class</a:t>
            </a:r>
            <a:r>
              <a:rPr lang="en-US" dirty="0"/>
              <a:t>, which might be rare in the dataset</a:t>
            </a:r>
          </a:p>
          <a:p>
            <a:pPr marL="1062900" lvl="2" indent="-342900">
              <a:buFont typeface="Wingdings" panose="05000000000000000000" pitchFamily="2" charset="2"/>
              <a:buChar char="î"/>
            </a:pPr>
            <a:r>
              <a:rPr lang="en-US" dirty="0"/>
              <a:t>Single metric: F1-score</a:t>
            </a:r>
          </a:p>
          <a:p>
            <a:pPr marL="1062900" lvl="2" indent="-342900">
              <a:buFont typeface="Wingdings" panose="05000000000000000000" pitchFamily="2" charset="2"/>
              <a:buChar char="î"/>
            </a:pPr>
            <a:r>
              <a:rPr lang="en-US" dirty="0"/>
              <a:t>Single ‘area’ metric: AUC-PR, or AP</a:t>
            </a:r>
          </a:p>
          <a:p>
            <a:pPr marL="702900" lvl="1" indent="-342900">
              <a:buFont typeface="Wingdings" panose="05000000000000000000" pitchFamily="2" charset="2"/>
              <a:buChar char="î"/>
            </a:pPr>
            <a:endParaRPr lang="en-US" dirty="0"/>
          </a:p>
          <a:p>
            <a:r>
              <a:rPr lang="en-US" sz="3200" b="1" dirty="0"/>
              <a:t>Balanced dataset</a:t>
            </a:r>
          </a:p>
          <a:p>
            <a:pPr marL="702900" lvl="1" indent="-342900">
              <a:buFont typeface="Wingdings" panose="05000000000000000000" pitchFamily="2" charset="2"/>
              <a:buChar char="î"/>
            </a:pPr>
            <a:r>
              <a:rPr lang="en-US" dirty="0">
                <a:sym typeface="Wingdings" panose="05000000000000000000" pitchFamily="2" charset="2"/>
              </a:rPr>
              <a:t>Use the </a:t>
            </a:r>
            <a:r>
              <a:rPr lang="en-US" i="1" dirty="0">
                <a:highlight>
                  <a:srgbClr val="FA6432"/>
                </a:highlight>
                <a:sym typeface="Wingdings" panose="05000000000000000000" pitchFamily="2" charset="2"/>
              </a:rPr>
              <a:t>ROC curve</a:t>
            </a:r>
          </a:p>
          <a:p>
            <a:pPr marL="1062900" lvl="2" indent="-342900">
              <a:buFont typeface="Wingdings" panose="05000000000000000000" pitchFamily="2" charset="2"/>
              <a:buChar char="î"/>
            </a:pPr>
            <a:r>
              <a:rPr lang="en-US" dirty="0">
                <a:sym typeface="Wingdings" panose="05000000000000000000" pitchFamily="2" charset="2"/>
              </a:rPr>
              <a:t>Provides a broad and </a:t>
            </a:r>
            <a:r>
              <a:rPr lang="en-US" b="1" dirty="0">
                <a:sym typeface="Wingdings" panose="05000000000000000000" pitchFamily="2" charset="2"/>
              </a:rPr>
              <a:t>balanced</a:t>
            </a:r>
            <a:r>
              <a:rPr lang="en-US" dirty="0">
                <a:sym typeface="Wingdings" panose="05000000000000000000" pitchFamily="2" charset="2"/>
              </a:rPr>
              <a:t> performance overview, comparing True Positive Rate versus False Positive Rate </a:t>
            </a:r>
          </a:p>
          <a:p>
            <a:pPr marL="1062900" lvl="2" indent="-342900">
              <a:buFont typeface="Wingdings" panose="05000000000000000000" pitchFamily="2" charset="2"/>
              <a:buChar char="î"/>
            </a:pPr>
            <a:r>
              <a:rPr lang="en-US" dirty="0">
                <a:sym typeface="Wingdings" panose="05000000000000000000" pitchFamily="2" charset="2"/>
              </a:rPr>
              <a:t>Single ‘area’ metric: AUC-ROC</a:t>
            </a:r>
          </a:p>
          <a:p>
            <a:endParaRPr lang="en-US" dirty="0"/>
          </a:p>
          <a:p>
            <a:endParaRPr lang="en-US" dirty="0"/>
          </a:p>
        </p:txBody>
      </p:sp>
    </p:spTree>
    <p:extLst>
      <p:ext uri="{BB962C8B-B14F-4D97-AF65-F5344CB8AC3E}">
        <p14:creationId xmlns:p14="http://schemas.microsoft.com/office/powerpoint/2010/main" val="832858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Unbalanced Datasets &amp; What To Do About Them | by German Lahera | Strands  Tech Corner | Medium">
            <a:extLst>
              <a:ext uri="{FF2B5EF4-FFF2-40B4-BE49-F238E27FC236}">
                <a16:creationId xmlns:a16="http://schemas.microsoft.com/office/drawing/2014/main" id="{DCDCF130-EB2A-BB10-E9A2-7F7A8717D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2"/>
            <a:ext cx="12192000" cy="68607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C0ED4F-2D36-408B-F5AD-9DB927EC4726}"/>
              </a:ext>
            </a:extLst>
          </p:cNvPr>
          <p:cNvSpPr>
            <a:spLocks noGrp="1"/>
          </p:cNvSpPr>
          <p:nvPr>
            <p:ph type="title"/>
          </p:nvPr>
        </p:nvSpPr>
        <p:spPr>
          <a:xfrm>
            <a:off x="210604" y="418719"/>
            <a:ext cx="11160125" cy="1116012"/>
          </a:xfrm>
        </p:spPr>
        <p:txBody>
          <a:bodyPr/>
          <a:lstStyle/>
          <a:p>
            <a:r>
              <a:rPr lang="en-US"/>
              <a:t>Unbalanced </a:t>
            </a:r>
            <a:br>
              <a:rPr lang="en-US"/>
            </a:br>
            <a:r>
              <a:rPr lang="en-US"/>
              <a:t>Dataset</a:t>
            </a:r>
          </a:p>
        </p:txBody>
      </p:sp>
      <p:sp>
        <p:nvSpPr>
          <p:cNvPr id="3" name="Slide Number Placeholder 2">
            <a:extLst>
              <a:ext uri="{FF2B5EF4-FFF2-40B4-BE49-F238E27FC236}">
                <a16:creationId xmlns:a16="http://schemas.microsoft.com/office/drawing/2014/main" id="{DE0A21DC-5A2D-13AB-3B1D-5E368A19EDD0}"/>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Tree>
    <p:extLst>
      <p:ext uri="{BB962C8B-B14F-4D97-AF65-F5344CB8AC3E}">
        <p14:creationId xmlns:p14="http://schemas.microsoft.com/office/powerpoint/2010/main" val="39849442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DA0F-532C-5E08-E5CF-E894AEE2069F}"/>
              </a:ext>
            </a:extLst>
          </p:cNvPr>
          <p:cNvSpPr>
            <a:spLocks noGrp="1"/>
          </p:cNvSpPr>
          <p:nvPr>
            <p:ph type="title"/>
          </p:nvPr>
        </p:nvSpPr>
        <p:spPr>
          <a:xfrm>
            <a:off x="515937" y="1"/>
            <a:ext cx="11160125" cy="1116012"/>
          </a:xfrm>
        </p:spPr>
        <p:txBody>
          <a:bodyPr/>
          <a:lstStyle/>
          <a:p>
            <a:r>
              <a:rPr lang="en-US"/>
              <a:t>Evaluating Classification Models</a:t>
            </a:r>
            <a:br>
              <a:rPr lang="en-US"/>
            </a:br>
            <a:r>
              <a:rPr lang="en-US" sz="3200"/>
              <a:t>Precision &amp; Recall</a:t>
            </a:r>
            <a:endParaRPr lang="en-US"/>
          </a:p>
        </p:txBody>
      </p:sp>
      <p:sp>
        <p:nvSpPr>
          <p:cNvPr id="3" name="Slide Number Placeholder 2">
            <a:extLst>
              <a:ext uri="{FF2B5EF4-FFF2-40B4-BE49-F238E27FC236}">
                <a16:creationId xmlns:a16="http://schemas.microsoft.com/office/drawing/2014/main" id="{25809D3F-7361-D961-62F1-85076C3EBEB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5" name="Text Placeholder 3">
            <a:extLst>
              <a:ext uri="{FF2B5EF4-FFF2-40B4-BE49-F238E27FC236}">
                <a16:creationId xmlns:a16="http://schemas.microsoft.com/office/drawing/2014/main" id="{1DC28704-5E74-0B67-574B-7874E9A0AF58}"/>
              </a:ext>
            </a:extLst>
          </p:cNvPr>
          <p:cNvSpPr txBox="1">
            <a:spLocks/>
          </p:cNvSpPr>
          <p:nvPr/>
        </p:nvSpPr>
        <p:spPr>
          <a:xfrm>
            <a:off x="515936" y="1228339"/>
            <a:ext cx="11160127" cy="27180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0"/>
              </a:spcAft>
              <a:buClr>
                <a:schemeClr val="bg2"/>
              </a:buClr>
              <a:buFont typeface="Arial" panose="020B0604020202020204" pitchFamily="34" charset="0"/>
              <a:buNone/>
              <a:defRPr lang="nl-BE" sz="2400" b="0" i="0" kern="1200" noProof="0" dirty="0" smtClean="0">
                <a:solidFill>
                  <a:schemeClr val="tx1"/>
                </a:solidFill>
                <a:latin typeface="+mn-lt"/>
                <a:ea typeface="+mn-ea"/>
                <a:cs typeface="+mn-cs"/>
              </a:defRPr>
            </a:lvl1pPr>
            <a:lvl2pPr marL="360000" indent="-360000" algn="l" defTabSz="914400" rtl="0" eaLnBrk="1" latinLnBrk="0" hangingPunct="1">
              <a:lnSpc>
                <a:spcPct val="90000"/>
              </a:lnSpc>
              <a:spcBef>
                <a:spcPts val="500"/>
              </a:spcBef>
              <a:spcAft>
                <a:spcPts val="500"/>
              </a:spcAft>
              <a:buClr>
                <a:schemeClr val="bg2"/>
              </a:buClr>
              <a:buFont typeface="Arial" panose="020B0604020202020204" pitchFamily="34" charset="0"/>
              <a:buChar char="•"/>
              <a:tabLst/>
              <a:defRPr lang="nl-BE" sz="2400" b="0" i="0" kern="1200" noProof="0" dirty="0" smtClean="0">
                <a:solidFill>
                  <a:schemeClr val="tx1"/>
                </a:solidFill>
                <a:latin typeface="+mn-lt"/>
                <a:ea typeface="+mn-ea"/>
                <a:cs typeface="+mn-cs"/>
              </a:defRPr>
            </a:lvl2pPr>
            <a:lvl3pPr marL="720000" indent="-360000" algn="l" defTabSz="914400" rtl="0" eaLnBrk="1" latinLnBrk="0" hangingPunct="1">
              <a:lnSpc>
                <a:spcPct val="90000"/>
              </a:lnSpc>
              <a:spcBef>
                <a:spcPts val="200"/>
              </a:spcBef>
              <a:spcAft>
                <a:spcPts val="200"/>
              </a:spcAft>
              <a:buClr>
                <a:schemeClr val="tx2"/>
              </a:buClr>
              <a:buFont typeface="Arial" panose="020B0604020202020204" pitchFamily="34" charset="0"/>
              <a:buChar char="•"/>
              <a:tabLst/>
              <a:defRPr lang="nl-NL" sz="2400" b="0" i="0" kern="1200" noProof="0" dirty="0" smtClean="0">
                <a:solidFill>
                  <a:schemeClr val="tx1"/>
                </a:solidFill>
                <a:latin typeface="+mn-lt"/>
                <a:ea typeface="+mn-ea"/>
                <a:cs typeface="+mn-cs"/>
              </a:defRPr>
            </a:lvl3pPr>
            <a:lvl4pPr marL="1080000" indent="-36000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NL" sz="2000" b="0" i="0" kern="1200" noProof="0" dirty="0" smtClean="0">
                <a:solidFill>
                  <a:schemeClr val="tx1"/>
                </a:solidFill>
                <a:latin typeface="+mn-lt"/>
                <a:ea typeface="+mn-ea"/>
                <a:cs typeface="+mn-cs"/>
              </a:defRPr>
            </a:lvl4pPr>
            <a:lvl5pPr marL="1364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800" b="0" i="0" kern="1200" noProof="0" dirty="0" smtClean="0">
                <a:solidFill>
                  <a:schemeClr val="tx1"/>
                </a:solidFill>
                <a:latin typeface="+mn-lt"/>
                <a:ea typeface="+mn-ea"/>
                <a:cs typeface="+mn-cs"/>
              </a:defRPr>
            </a:lvl5pPr>
            <a:lvl6pPr marL="1580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lang="nl-BE" sz="1600" kern="1200" noProof="0" dirty="0" smtClean="0">
                <a:solidFill>
                  <a:schemeClr val="tx1"/>
                </a:solidFill>
                <a:latin typeface="+mn-lt"/>
                <a:ea typeface="+mn-ea"/>
                <a:cs typeface="+mn-cs"/>
              </a:defRPr>
            </a:lvl6pPr>
            <a:lvl7pPr marL="1832400" indent="-285750" algn="l" defTabSz="914400" rtl="0" eaLnBrk="1" latinLnBrk="0" hangingPunct="1">
              <a:lnSpc>
                <a:spcPct val="90000"/>
              </a:lnSpc>
              <a:spcBef>
                <a:spcPts val="200"/>
              </a:spcBef>
              <a:spcAft>
                <a:spcPts val="2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7pPr>
            <a:lvl8pPr marL="208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8pPr>
            <a:lvl9pPr marL="2444400" indent="-285750" algn="l" defTabSz="914400" rtl="0" eaLnBrk="1" latinLnBrk="0" hangingPunct="1">
              <a:lnSpc>
                <a:spcPct val="90000"/>
              </a:lnSpc>
              <a:spcBef>
                <a:spcPts val="200"/>
              </a:spcBef>
              <a:spcAft>
                <a:spcPts val="200"/>
              </a:spcAft>
              <a:buClr>
                <a:schemeClr val="tx1"/>
              </a:buClr>
              <a:buSzPct val="80000"/>
              <a:buFont typeface="Arial" panose="020B0604020202020204" pitchFamily="34" charset="0"/>
              <a:buChar char="-"/>
              <a:tabLst/>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FA6432"/>
              </a:buClr>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Confusion Matrix, because accuracy is too limited</a:t>
            </a:r>
          </a:p>
          <a:p>
            <a:pPr marL="0" marR="0" lvl="0" indent="0" algn="l" defTabSz="914400" rtl="0" eaLnBrk="1" fontAlgn="auto" latinLnBrk="0" hangingPunct="1">
              <a:lnSpc>
                <a:spcPct val="90000"/>
              </a:lnSpc>
              <a:spcBef>
                <a:spcPts val="0"/>
              </a:spcBef>
              <a:spcAft>
                <a:spcPts val="0"/>
              </a:spcAft>
              <a:buClr>
                <a:srgbClr val="FA6432"/>
              </a:buClr>
              <a:buSzTx/>
              <a:buFont typeface="Arial" panose="020B0604020202020204" pitchFamily="34" charset="0"/>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endParaRPr>
          </a:p>
          <a:p>
            <a:pPr marL="0" marR="0" lvl="0" indent="0" algn="l" defTabSz="914400" rtl="0" eaLnBrk="1" fontAlgn="auto" latinLnBrk="0" hangingPunct="1">
              <a:lnSpc>
                <a:spcPct val="90000"/>
              </a:lnSpc>
              <a:spcBef>
                <a:spcPts val="0"/>
              </a:spcBef>
              <a:spcAft>
                <a:spcPts val="0"/>
              </a:spcAft>
              <a:buClr>
                <a:srgbClr val="FA6432"/>
              </a:buClr>
              <a:buSzTx/>
              <a:buFont typeface="Arial" panose="020B0604020202020204" pitchFamily="34" charset="0"/>
              <a:buNone/>
              <a:tabLst/>
              <a:defRPr/>
            </a:pPr>
            <a:r>
              <a:rPr kumimoji="0" lang="en-US" sz="2400" b="1" i="0" u="none" strike="noStrike" kern="1200" cap="none" spc="0" normalizeH="0" baseline="0" noProof="0" dirty="0">
                <a:ln>
                  <a:noFill/>
                </a:ln>
                <a:solidFill>
                  <a:srgbClr val="081819"/>
                </a:solidFill>
                <a:effectLst/>
                <a:highlight>
                  <a:srgbClr val="FBFCF8"/>
                </a:highlight>
                <a:uLnTx/>
                <a:uFillTx/>
                <a:latin typeface="Arial"/>
                <a:ea typeface="+mn-ea"/>
                <a:cs typeface="+mn-cs"/>
              </a:rPr>
              <a:t>Precision</a:t>
            </a:r>
            <a:r>
              <a:rPr kumimoji="0" lang="en-US" sz="2400" b="0" i="0" u="none" strike="noStrike" kern="1200" cap="none" spc="0" normalizeH="0" baseline="0" noProof="0" dirty="0">
                <a:ln>
                  <a:noFill/>
                </a:ln>
                <a:solidFill>
                  <a:srgbClr val="081819"/>
                </a:solidFill>
                <a:effectLst/>
                <a:highlight>
                  <a:srgbClr val="FBFCF8"/>
                </a:highlight>
                <a:uLnTx/>
                <a:uFillTx/>
                <a:latin typeface="Arial"/>
                <a:ea typeface="+mn-ea"/>
                <a:cs typeface="+mn-cs"/>
              </a:rPr>
              <a:t> (positive predictive value): describes how well a model predicts the positive class. Priority on ‘</a:t>
            </a:r>
            <a:r>
              <a:rPr kumimoji="0" lang="en-US" sz="2400" b="0" i="1" u="none" strike="noStrike" kern="1200" cap="none" spc="0" normalizeH="0" baseline="0" noProof="0" dirty="0">
                <a:ln>
                  <a:noFill/>
                </a:ln>
                <a:solidFill>
                  <a:srgbClr val="081819"/>
                </a:solidFill>
                <a:effectLst/>
                <a:highlight>
                  <a:srgbClr val="FA6432"/>
                </a:highlight>
                <a:uLnTx/>
                <a:uFillTx/>
                <a:latin typeface="Arial"/>
                <a:ea typeface="+mn-ea"/>
                <a:cs typeface="+mn-cs"/>
              </a:rPr>
              <a:t>correctness</a:t>
            </a:r>
            <a:r>
              <a:rPr kumimoji="0" lang="en-US" sz="2400" b="0" i="0" u="none" strike="noStrike" kern="1200" cap="none" spc="0" normalizeH="0" baseline="0" noProof="0" dirty="0">
                <a:ln>
                  <a:noFill/>
                </a:ln>
                <a:solidFill>
                  <a:srgbClr val="081819"/>
                </a:solidFill>
                <a:effectLst/>
                <a:highlight>
                  <a:srgbClr val="FBFCF8"/>
                </a:highlight>
                <a:uLnTx/>
                <a:uFillTx/>
                <a:latin typeface="Arial"/>
                <a:ea typeface="+mn-ea"/>
                <a:cs typeface="+mn-cs"/>
              </a:rPr>
              <a:t>’.</a:t>
            </a:r>
          </a:p>
          <a:p>
            <a:pPr marL="0" marR="0" lvl="0" indent="0" algn="l" defTabSz="914400" rtl="0" eaLnBrk="1" fontAlgn="auto" latinLnBrk="0" hangingPunct="1">
              <a:lnSpc>
                <a:spcPct val="90000"/>
              </a:lnSpc>
              <a:spcBef>
                <a:spcPts val="0"/>
              </a:spcBef>
              <a:spcAft>
                <a:spcPts val="0"/>
              </a:spcAft>
              <a:buClr>
                <a:srgbClr val="FA6432"/>
              </a:buClr>
              <a:buSzTx/>
              <a:buFont typeface="Arial" panose="020B0604020202020204" pitchFamily="34" charset="0"/>
              <a:buNone/>
              <a:tabLst/>
              <a:defRPr/>
            </a:pPr>
            <a:endParaRPr kumimoji="0" lang="en-US" sz="2400" b="0" i="0" u="none" strike="noStrike" kern="1200" cap="none" spc="0" normalizeH="0" baseline="0" noProof="0" dirty="0">
              <a:ln>
                <a:noFill/>
              </a:ln>
              <a:solidFill>
                <a:srgbClr val="081819"/>
              </a:solidFill>
              <a:effectLst/>
              <a:highlight>
                <a:srgbClr val="FBFCF8"/>
              </a:highlight>
              <a:uLnTx/>
              <a:uFillTx/>
              <a:latin typeface="Arial"/>
              <a:ea typeface="+mn-ea"/>
              <a:cs typeface="+mn-cs"/>
            </a:endParaRPr>
          </a:p>
          <a:p>
            <a:pPr marL="0" marR="0" lvl="0" indent="0" algn="l" defTabSz="914400" rtl="0" eaLnBrk="1" fontAlgn="auto" latinLnBrk="0" hangingPunct="1">
              <a:lnSpc>
                <a:spcPct val="90000"/>
              </a:lnSpc>
              <a:spcBef>
                <a:spcPts val="0"/>
              </a:spcBef>
              <a:spcAft>
                <a:spcPts val="0"/>
              </a:spcAft>
              <a:buClr>
                <a:srgbClr val="FA6432"/>
              </a:buClr>
              <a:buSzTx/>
              <a:buFont typeface="Arial" panose="020B0604020202020204" pitchFamily="34" charset="0"/>
              <a:buNone/>
              <a:tabLst/>
              <a:defRPr/>
            </a:pPr>
            <a:r>
              <a:rPr kumimoji="0" lang="en-US" sz="2400" b="1" i="0" u="none" strike="noStrike" kern="1200" cap="none" spc="0" normalizeH="0" baseline="0" noProof="0" dirty="0">
                <a:ln>
                  <a:noFill/>
                </a:ln>
                <a:solidFill>
                  <a:srgbClr val="081819"/>
                </a:solidFill>
                <a:effectLst/>
                <a:highlight>
                  <a:srgbClr val="FBFCF8"/>
                </a:highlight>
                <a:uLnTx/>
                <a:uFillTx/>
                <a:latin typeface="Arial"/>
                <a:ea typeface="+mn-ea"/>
                <a:cs typeface="+mn-cs"/>
              </a:rPr>
              <a:t>Recall</a:t>
            </a:r>
            <a:r>
              <a:rPr kumimoji="0" lang="en-US" sz="2400" b="0" i="0" u="none" strike="noStrike" kern="1200" cap="none" spc="0" normalizeH="0" baseline="0" noProof="0" dirty="0">
                <a:ln>
                  <a:noFill/>
                </a:ln>
                <a:solidFill>
                  <a:srgbClr val="081819"/>
                </a:solidFill>
                <a:effectLst/>
                <a:highlight>
                  <a:srgbClr val="FBFCF8"/>
                </a:highlight>
                <a:uLnTx/>
                <a:uFillTx/>
                <a:latin typeface="Arial"/>
                <a:ea typeface="+mn-ea"/>
                <a:cs typeface="+mn-cs"/>
              </a:rPr>
              <a:t> (</a:t>
            </a:r>
            <a:r>
              <a:rPr kumimoji="0" lang="en-US" sz="2400" b="0" i="1" u="none" strike="noStrike" kern="1200" cap="none" spc="0" normalizeH="0" baseline="0" noProof="0" dirty="0">
                <a:ln>
                  <a:noFill/>
                </a:ln>
                <a:solidFill>
                  <a:srgbClr val="081819"/>
                </a:solidFill>
                <a:effectLst/>
                <a:highlight>
                  <a:srgbClr val="FA6432"/>
                </a:highlight>
                <a:uLnTx/>
                <a:uFillTx/>
                <a:latin typeface="Arial"/>
                <a:ea typeface="+mn-ea"/>
                <a:cs typeface="+mn-cs"/>
              </a:rPr>
              <a:t>sensitivity</a:t>
            </a:r>
            <a:r>
              <a:rPr kumimoji="0" lang="en-US" sz="2400" b="0" i="1" u="none" strike="noStrike" kern="1200" cap="none" spc="0" normalizeH="0" baseline="0" noProof="0" dirty="0">
                <a:ln>
                  <a:noFill/>
                </a:ln>
                <a:solidFill>
                  <a:srgbClr val="081819"/>
                </a:solidFill>
                <a:effectLst/>
                <a:highlight>
                  <a:srgbClr val="FBFCF8"/>
                </a:highlight>
                <a:uLnTx/>
                <a:uFillTx/>
                <a:latin typeface="Arial"/>
                <a:ea typeface="+mn-ea"/>
                <a:cs typeface="+mn-cs"/>
              </a:rPr>
              <a:t>)</a:t>
            </a:r>
            <a:r>
              <a:rPr kumimoji="0" lang="en-US" sz="2400" b="0" i="0" u="none" strike="noStrike" kern="1200" cap="none" spc="0" normalizeH="0" baseline="0" noProof="0" dirty="0">
                <a:ln>
                  <a:noFill/>
                </a:ln>
                <a:solidFill>
                  <a:srgbClr val="081819"/>
                </a:solidFill>
                <a:effectLst/>
                <a:highlight>
                  <a:srgbClr val="FBFCF8"/>
                </a:highlight>
                <a:uLnTx/>
                <a:uFillTx/>
                <a:latin typeface="Arial"/>
                <a:ea typeface="+mn-ea"/>
                <a:cs typeface="+mn-cs"/>
              </a:rPr>
              <a:t> tells you if your model made the right predictions when it should have. Priority on ‘</a:t>
            </a:r>
            <a:r>
              <a:rPr kumimoji="0" lang="en-US" sz="2400" b="0" i="1" u="none" strike="noStrike" kern="1200" cap="none" spc="0" normalizeH="0" baseline="0" noProof="0" dirty="0">
                <a:ln>
                  <a:noFill/>
                </a:ln>
                <a:solidFill>
                  <a:srgbClr val="081819"/>
                </a:solidFill>
                <a:effectLst/>
                <a:highlight>
                  <a:srgbClr val="FA6432"/>
                </a:highlight>
                <a:uLnTx/>
                <a:uFillTx/>
                <a:latin typeface="Arial"/>
                <a:ea typeface="+mn-ea"/>
                <a:cs typeface="+mn-cs"/>
              </a:rPr>
              <a:t>completeness</a:t>
            </a:r>
            <a:r>
              <a:rPr kumimoji="0" lang="en-US" sz="2400" b="0" i="0" u="none" strike="noStrike" kern="1200" cap="none" spc="0" normalizeH="0" baseline="0" noProof="0" dirty="0">
                <a:ln>
                  <a:noFill/>
                </a:ln>
                <a:solidFill>
                  <a:srgbClr val="081819"/>
                </a:solidFill>
                <a:effectLst/>
                <a:highlight>
                  <a:srgbClr val="FBFCF8"/>
                </a:highlight>
                <a:uLnTx/>
                <a:uFillTx/>
                <a:latin typeface="Arial"/>
                <a:ea typeface="+mn-ea"/>
                <a:cs typeface="+mn-cs"/>
              </a:rPr>
              <a:t>’.</a:t>
            </a:r>
          </a:p>
          <a:p>
            <a:pPr marL="0" marR="0" lvl="0" indent="0" algn="l" defTabSz="914400" rtl="0" eaLnBrk="1" fontAlgn="auto" latinLnBrk="0" hangingPunct="1">
              <a:lnSpc>
                <a:spcPct val="90000"/>
              </a:lnSpc>
              <a:spcBef>
                <a:spcPts val="0"/>
              </a:spcBef>
              <a:spcAft>
                <a:spcPts val="0"/>
              </a:spcAft>
              <a:buClr>
                <a:srgbClr val="FA6432"/>
              </a:buClr>
              <a:buSzTx/>
              <a:buFont typeface="Arial" panose="020B0604020202020204" pitchFamily="34" charset="0"/>
              <a:buNone/>
              <a:tabLst/>
              <a:defRPr/>
            </a:pPr>
            <a:endParaRPr kumimoji="0" lang="en-US" sz="2400" b="0" i="0" u="none" strike="noStrike" kern="1200" cap="none" spc="0" normalizeH="0" baseline="0" noProof="0" dirty="0">
              <a:ln>
                <a:noFill/>
              </a:ln>
              <a:solidFill>
                <a:srgbClr val="081819"/>
              </a:solidFill>
              <a:effectLst/>
              <a:highlight>
                <a:srgbClr val="FBFCF8"/>
              </a:highlight>
              <a:uLnTx/>
              <a:uFillTx/>
              <a:latin typeface="Arial"/>
              <a:ea typeface="+mn-ea"/>
              <a:cs typeface="+mn-cs"/>
            </a:endParaRPr>
          </a:p>
          <a:p>
            <a:pPr marL="0" marR="0" lvl="0" indent="0" algn="l" defTabSz="914400" rtl="0" eaLnBrk="1" fontAlgn="auto" latinLnBrk="0" hangingPunct="1">
              <a:lnSpc>
                <a:spcPct val="90000"/>
              </a:lnSpc>
              <a:spcBef>
                <a:spcPts val="0"/>
              </a:spcBef>
              <a:spcAft>
                <a:spcPts val="0"/>
              </a:spcAft>
              <a:buClr>
                <a:srgbClr val="FA6432"/>
              </a:buClr>
              <a:buSzTx/>
              <a:buFont typeface="Arial" panose="020B0604020202020204" pitchFamily="34" charset="0"/>
              <a:buNone/>
              <a:tabLst/>
              <a:defRPr/>
            </a:pPr>
            <a:endParaRPr kumimoji="0" lang="en-US" sz="2400" b="0" i="0" u="none" strike="noStrike" kern="1200" cap="none" spc="0" normalizeH="0" baseline="0" noProof="0" dirty="0">
              <a:ln>
                <a:noFill/>
              </a:ln>
              <a:solidFill>
                <a:srgbClr val="081819"/>
              </a:solidFill>
              <a:effectLst/>
              <a:highlight>
                <a:srgbClr val="FBFCF8"/>
              </a:highlight>
              <a:uLnTx/>
              <a:uFillTx/>
              <a:latin typeface="Arial"/>
              <a:ea typeface="+mn-ea"/>
              <a:cs typeface="+mn-cs"/>
            </a:endParaRPr>
          </a:p>
        </p:txBody>
      </p:sp>
      <p:pic>
        <p:nvPicPr>
          <p:cNvPr id="6" name="Picture 2" descr="Precision and Recall Made Simple. Making precision and recall easy to… | by  Zeya LT | Towards Data Science">
            <a:extLst>
              <a:ext uri="{FF2B5EF4-FFF2-40B4-BE49-F238E27FC236}">
                <a16:creationId xmlns:a16="http://schemas.microsoft.com/office/drawing/2014/main" id="{45EBE21D-AE0F-E99F-7402-E6D25DC38E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3" t="14907" r="1354" b="18485"/>
          <a:stretch/>
        </p:blipFill>
        <p:spPr bwMode="auto">
          <a:xfrm>
            <a:off x="2650957" y="3697553"/>
            <a:ext cx="7640053" cy="30199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BE865B0-8EB7-80F9-184D-5EF655CCA431}"/>
              </a:ext>
            </a:extLst>
          </p:cNvPr>
          <p:cNvPicPr>
            <a:picLocks noChangeAspect="1"/>
          </p:cNvPicPr>
          <p:nvPr/>
        </p:nvPicPr>
        <p:blipFill>
          <a:blip r:embed="rId4"/>
          <a:stretch>
            <a:fillRect/>
          </a:stretch>
        </p:blipFill>
        <p:spPr>
          <a:xfrm>
            <a:off x="9749648" y="4364182"/>
            <a:ext cx="2467778" cy="645158"/>
          </a:xfrm>
          <a:prstGeom prst="rect">
            <a:avLst/>
          </a:prstGeom>
        </p:spPr>
      </p:pic>
      <p:pic>
        <p:nvPicPr>
          <p:cNvPr id="4100" name="Picture 4" descr="Can You Hit the Bullseye? | Wonderopolis">
            <a:extLst>
              <a:ext uri="{FF2B5EF4-FFF2-40B4-BE49-F238E27FC236}">
                <a16:creationId xmlns:a16="http://schemas.microsoft.com/office/drawing/2014/main" id="{AA90FADD-5134-5127-E1CF-0219AA9233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6523" y="4492456"/>
            <a:ext cx="987357" cy="617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5790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490B-C555-A6F2-D9DF-42A1F69552AC}"/>
              </a:ext>
            </a:extLst>
          </p:cNvPr>
          <p:cNvSpPr>
            <a:spLocks noGrp="1"/>
          </p:cNvSpPr>
          <p:nvPr>
            <p:ph type="title"/>
          </p:nvPr>
        </p:nvSpPr>
        <p:spPr>
          <a:xfrm>
            <a:off x="515937" y="0"/>
            <a:ext cx="11160125" cy="1116012"/>
          </a:xfrm>
        </p:spPr>
        <p:txBody>
          <a:bodyPr/>
          <a:lstStyle/>
          <a:p>
            <a:r>
              <a:rPr lang="en-US"/>
              <a:t>Classification Threshold</a:t>
            </a:r>
          </a:p>
        </p:txBody>
      </p:sp>
      <p:sp>
        <p:nvSpPr>
          <p:cNvPr id="3" name="Slide Number Placeholder 2">
            <a:extLst>
              <a:ext uri="{FF2B5EF4-FFF2-40B4-BE49-F238E27FC236}">
                <a16:creationId xmlns:a16="http://schemas.microsoft.com/office/drawing/2014/main" id="{9A4CC795-5460-36CA-C8C2-0D6997F66F08}"/>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547F80AF-433E-CA77-BDC5-CA0215D52077}"/>
              </a:ext>
            </a:extLst>
          </p:cNvPr>
          <p:cNvSpPr>
            <a:spLocks noGrp="1"/>
          </p:cNvSpPr>
          <p:nvPr>
            <p:ph type="body" sz="quarter" idx="31"/>
          </p:nvPr>
        </p:nvSpPr>
        <p:spPr>
          <a:xfrm>
            <a:off x="613611" y="1010653"/>
            <a:ext cx="11578388" cy="5735022"/>
          </a:xfrm>
        </p:spPr>
        <p:txBody>
          <a:bodyPr/>
          <a:lstStyle/>
          <a:p>
            <a:r>
              <a:rPr lang="en-US"/>
              <a:t>But… Classification model always predicts </a:t>
            </a:r>
            <a:r>
              <a:rPr lang="en-US" sz="3200" b="1"/>
              <a:t>a probability</a:t>
            </a:r>
            <a:endParaRPr lang="en-US" b="1"/>
          </a:p>
          <a:p>
            <a:pPr marL="342900" indent="-342900">
              <a:buFont typeface="Wingdings" panose="05000000000000000000" pitchFamily="2" charset="2"/>
              <a:buChar char="î"/>
            </a:pPr>
            <a:r>
              <a:rPr lang="en-US"/>
              <a:t>True sample: 		when &gt; 0,5 probability</a:t>
            </a:r>
          </a:p>
          <a:p>
            <a:pPr marL="342900" indent="-342900">
              <a:buFont typeface="Wingdings" panose="05000000000000000000" pitchFamily="2" charset="2"/>
              <a:buChar char="î"/>
            </a:pPr>
            <a:r>
              <a:rPr lang="en-US"/>
              <a:t>Negative sample:  	when &lt; 0,5 probability</a:t>
            </a:r>
          </a:p>
          <a:p>
            <a:endParaRPr lang="en-US"/>
          </a:p>
          <a:p>
            <a:r>
              <a:rPr lang="en-US"/>
              <a:t>When we change this </a:t>
            </a:r>
            <a:r>
              <a:rPr lang="en-US" b="1">
                <a:highlight>
                  <a:srgbClr val="FFFF00"/>
                </a:highlight>
              </a:rPr>
              <a:t>threshold</a:t>
            </a:r>
            <a:r>
              <a:rPr lang="en-US"/>
              <a:t>, our TP / FP / TN / FN values change!</a:t>
            </a:r>
          </a:p>
          <a:p>
            <a:endParaRPr lang="en-US"/>
          </a:p>
          <a:p>
            <a:r>
              <a:rPr lang="en-US"/>
              <a:t>When we put the threshold on 0,8, we’ll have less cases we predict as positive, and more cases we predict as negative…</a:t>
            </a:r>
          </a:p>
        </p:txBody>
      </p:sp>
      <p:pic>
        <p:nvPicPr>
          <p:cNvPr id="14342" name="Picture 6" descr="How to use classification threshold to balance precision and recall">
            <a:extLst>
              <a:ext uri="{FF2B5EF4-FFF2-40B4-BE49-F238E27FC236}">
                <a16:creationId xmlns:a16="http://schemas.microsoft.com/office/drawing/2014/main" id="{2025E574-59DA-CAA0-47BC-6C20DCE4F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786" y="3778850"/>
            <a:ext cx="5471193" cy="307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9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D9D7-BF33-878C-47AF-B522795C1675}"/>
              </a:ext>
            </a:extLst>
          </p:cNvPr>
          <p:cNvSpPr>
            <a:spLocks noGrp="1"/>
          </p:cNvSpPr>
          <p:nvPr>
            <p:ph type="title"/>
          </p:nvPr>
        </p:nvSpPr>
        <p:spPr>
          <a:xfrm>
            <a:off x="515936" y="0"/>
            <a:ext cx="11160125" cy="1116012"/>
          </a:xfrm>
        </p:spPr>
        <p:txBody>
          <a:bodyPr/>
          <a:lstStyle/>
          <a:p>
            <a:r>
              <a:rPr lang="en-US"/>
              <a:t>Precision – Recall Trade-off</a:t>
            </a:r>
          </a:p>
        </p:txBody>
      </p:sp>
      <p:sp>
        <p:nvSpPr>
          <p:cNvPr id="3" name="Slide Number Placeholder 2">
            <a:extLst>
              <a:ext uri="{FF2B5EF4-FFF2-40B4-BE49-F238E27FC236}">
                <a16:creationId xmlns:a16="http://schemas.microsoft.com/office/drawing/2014/main" id="{D2206A62-42E6-EBF9-9198-42B79FE141E8}"/>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248A-FD0F-534C-919E-E8EB9B0FC062}" type="slidenum">
              <a:rPr kumimoji="0" lang="en-BE" sz="12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BE" sz="1200" b="0"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3A4D0DB4-D360-D239-B653-5D35C9B64463}"/>
              </a:ext>
            </a:extLst>
          </p:cNvPr>
          <p:cNvSpPr>
            <a:spLocks noGrp="1"/>
          </p:cNvSpPr>
          <p:nvPr>
            <p:ph type="body" sz="quarter" idx="31"/>
          </p:nvPr>
        </p:nvSpPr>
        <p:spPr>
          <a:xfrm>
            <a:off x="515936" y="1116013"/>
            <a:ext cx="11160127" cy="5229226"/>
          </a:xfrm>
        </p:spPr>
        <p:txBody>
          <a:bodyPr/>
          <a:lstStyle/>
          <a:p>
            <a:r>
              <a:rPr lang="en-US" b="1" i="0" dirty="0">
                <a:effectLst/>
                <a:highlight>
                  <a:srgbClr val="FFFFFF"/>
                </a:highlight>
              </a:rPr>
              <a:t>Precision</a:t>
            </a:r>
            <a:r>
              <a:rPr lang="en-US" b="0" i="0" dirty="0">
                <a:effectLst/>
                <a:highlight>
                  <a:srgbClr val="FFFFFF"/>
                </a:highlight>
              </a:rPr>
              <a:t> prioritizes “</a:t>
            </a:r>
            <a:r>
              <a:rPr lang="en-US" b="1" i="0" dirty="0">
                <a:effectLst/>
                <a:highlight>
                  <a:srgbClr val="FFFFFF"/>
                </a:highlight>
              </a:rPr>
              <a:t>correctness</a:t>
            </a:r>
            <a:r>
              <a:rPr lang="en-US" b="0" i="0" dirty="0">
                <a:effectLst/>
                <a:highlight>
                  <a:srgbClr val="FFFFFF"/>
                </a:highlight>
              </a:rPr>
              <a:t>” but may not account for the cost of missing positive cases. </a:t>
            </a:r>
          </a:p>
          <a:p>
            <a:endParaRPr lang="en-US" b="0" i="0" dirty="0">
              <a:effectLst/>
              <a:highlight>
                <a:srgbClr val="FFFFFF"/>
              </a:highlight>
            </a:endParaRPr>
          </a:p>
          <a:p>
            <a:r>
              <a:rPr lang="en-US" b="1" i="0" dirty="0">
                <a:effectLst/>
                <a:highlight>
                  <a:srgbClr val="FFFFFF"/>
                </a:highlight>
              </a:rPr>
              <a:t>Recall</a:t>
            </a:r>
            <a:r>
              <a:rPr lang="en-US" b="0" i="0" dirty="0">
                <a:effectLst/>
                <a:highlight>
                  <a:srgbClr val="FFFFFF"/>
                </a:highlight>
              </a:rPr>
              <a:t> emphasizes “</a:t>
            </a:r>
            <a:r>
              <a:rPr lang="en-US" b="1" i="0" dirty="0">
                <a:effectLst/>
                <a:highlight>
                  <a:srgbClr val="FFFFFF"/>
                </a:highlight>
              </a:rPr>
              <a:t>completeness</a:t>
            </a:r>
            <a:r>
              <a:rPr lang="en-US" b="0" i="0" dirty="0">
                <a:effectLst/>
                <a:highlight>
                  <a:srgbClr val="FFFFFF"/>
                </a:highlight>
              </a:rPr>
              <a:t>” but may result in falsely flagging some instances. </a:t>
            </a:r>
          </a:p>
          <a:p>
            <a:endParaRPr lang="en-US" dirty="0">
              <a:highlight>
                <a:srgbClr val="FFFFFF"/>
              </a:highlight>
            </a:endParaRPr>
          </a:p>
          <a:p>
            <a:r>
              <a:rPr lang="en-US" b="0" i="0" dirty="0">
                <a:effectLst/>
                <a:highlight>
                  <a:srgbClr val="FFFFFF"/>
                </a:highlight>
              </a:rPr>
              <a:t>Both types of errors can be expensive, depending on the specific use case.</a:t>
            </a:r>
          </a:p>
          <a:p>
            <a:endParaRPr lang="en-US" dirty="0">
              <a:highlight>
                <a:srgbClr val="FFFFFF"/>
              </a:highlight>
            </a:endParaRPr>
          </a:p>
          <a:p>
            <a:r>
              <a:rPr lang="en-US" dirty="0">
                <a:highlight>
                  <a:srgbClr val="FFFFFF"/>
                </a:highlight>
              </a:rPr>
              <a:t>Higher threshold </a:t>
            </a:r>
            <a:r>
              <a:rPr lang="en-US" dirty="0">
                <a:highlight>
                  <a:srgbClr val="FFFFFF"/>
                </a:highlight>
                <a:sym typeface="Wingdings" panose="05000000000000000000" pitchFamily="2" charset="2"/>
              </a:rPr>
              <a:t></a:t>
            </a:r>
            <a:r>
              <a:rPr lang="en-US" dirty="0">
                <a:highlight>
                  <a:srgbClr val="FFFFFF"/>
                </a:highlight>
              </a:rPr>
              <a:t> our precision will be better, but our recall might be worse.</a:t>
            </a:r>
          </a:p>
          <a:p>
            <a:r>
              <a:rPr lang="en-US" dirty="0">
                <a:highlight>
                  <a:srgbClr val="FFFFFF"/>
                </a:highlight>
              </a:rPr>
              <a:t>Lower threshold  </a:t>
            </a:r>
            <a:r>
              <a:rPr lang="en-US" dirty="0">
                <a:highlight>
                  <a:srgbClr val="FFFFFF"/>
                </a:highlight>
                <a:sym typeface="Wingdings" panose="05000000000000000000" pitchFamily="2" charset="2"/>
              </a:rPr>
              <a:t> our recall might be better, but our precision might be worse.</a:t>
            </a:r>
            <a:endParaRPr lang="en-US" dirty="0"/>
          </a:p>
        </p:txBody>
      </p:sp>
      <p:pic>
        <p:nvPicPr>
          <p:cNvPr id="18434" name="Picture 2" descr="Choice between two models">
            <a:extLst>
              <a:ext uri="{FF2B5EF4-FFF2-40B4-BE49-F238E27FC236}">
                <a16:creationId xmlns:a16="http://schemas.microsoft.com/office/drawing/2014/main" id="{A7D9492F-5FD2-C75A-6690-525D4C8F5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28" t="5965" r="20757" b="1637"/>
          <a:stretch/>
        </p:blipFill>
        <p:spPr bwMode="auto">
          <a:xfrm>
            <a:off x="4981074" y="4620323"/>
            <a:ext cx="2538664" cy="2243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an You Hit the Bullseye? | Wonderopolis">
            <a:extLst>
              <a:ext uri="{FF2B5EF4-FFF2-40B4-BE49-F238E27FC236}">
                <a16:creationId xmlns:a16="http://schemas.microsoft.com/office/drawing/2014/main" id="{FD831A9F-DED0-E4CA-625F-6096EAC1D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717" y="1517902"/>
            <a:ext cx="987357" cy="6170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FEE28E-8B0B-1A47-A6D0-186726F26EED}"/>
              </a:ext>
            </a:extLst>
          </p:cNvPr>
          <p:cNvPicPr>
            <a:picLocks noChangeAspect="1"/>
          </p:cNvPicPr>
          <p:nvPr/>
        </p:nvPicPr>
        <p:blipFill>
          <a:blip r:embed="rId4"/>
          <a:stretch>
            <a:fillRect/>
          </a:stretch>
        </p:blipFill>
        <p:spPr>
          <a:xfrm>
            <a:off x="3253506" y="2409924"/>
            <a:ext cx="2467778" cy="645158"/>
          </a:xfrm>
          <a:prstGeom prst="rect">
            <a:avLst/>
          </a:prstGeom>
        </p:spPr>
      </p:pic>
    </p:spTree>
    <p:extLst>
      <p:ext uri="{BB962C8B-B14F-4D97-AF65-F5344CB8AC3E}">
        <p14:creationId xmlns:p14="http://schemas.microsoft.com/office/powerpoint/2010/main" val="1280037395"/>
      </p:ext>
    </p:extLst>
  </p:cSld>
  <p:clrMapOvr>
    <a:masterClrMapping/>
  </p:clrMapOvr>
</p:sld>
</file>

<file path=ppt/theme/theme1.xml><?xml version="1.0" encoding="utf-8"?>
<a:theme xmlns:a="http://schemas.openxmlformats.org/drawingml/2006/main" name="WIT">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NJE">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UW">
  <a:themeElements>
    <a:clrScheme name="TM Colors Final">
      <a:dk1>
        <a:srgbClr val="000000"/>
      </a:dk1>
      <a:lt1>
        <a:srgbClr val="FFFFFF"/>
      </a:lt1>
      <a:dk2>
        <a:srgbClr val="00283C"/>
      </a:dk2>
      <a:lt2>
        <a:srgbClr val="FA6432"/>
      </a:lt2>
      <a:accent1>
        <a:srgbClr val="FA6232"/>
      </a:accent1>
      <a:accent2>
        <a:srgbClr val="FFC87B"/>
      </a:accent2>
      <a:accent3>
        <a:srgbClr val="00627B"/>
      </a:accent3>
      <a:accent4>
        <a:srgbClr val="63C8C8"/>
      </a:accent4>
      <a:accent5>
        <a:srgbClr val="86D278"/>
      </a:accent5>
      <a:accent6>
        <a:srgbClr val="C8E163"/>
      </a:accent6>
      <a:hlink>
        <a:srgbClr val="00637C"/>
      </a:hlink>
      <a:folHlink>
        <a:srgbClr val="00637C"/>
      </a:folHlink>
    </a:clrScheme>
    <a:fontScheme name="TM-font">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54ef4c1-7c04-4bd8-aace-2dac36451d1b" xsi:nil="true"/>
    <lcf76f155ced4ddcb4097134ff3c332f xmlns="1946ab53-a53d-4984-8df3-e4b9666a144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D3E55A3DCE2A4A8BC759CAA7D96FE2" ma:contentTypeVersion="12" ma:contentTypeDescription="Create a new document." ma:contentTypeScope="" ma:versionID="c3b87d41c71445f2c7cb767049c78ec0">
  <xsd:schema xmlns:xsd="http://www.w3.org/2001/XMLSchema" xmlns:xs="http://www.w3.org/2001/XMLSchema" xmlns:p="http://schemas.microsoft.com/office/2006/metadata/properties" xmlns:ns2="254ef4c1-7c04-4bd8-aace-2dac36451d1b" xmlns:ns3="1946ab53-a53d-4984-8df3-e4b9666a144b" targetNamespace="http://schemas.microsoft.com/office/2006/metadata/properties" ma:root="true" ma:fieldsID="ff554c3c8e4329415e1c50f5978e6a47" ns2:_="" ns3:_="">
    <xsd:import namespace="254ef4c1-7c04-4bd8-aace-2dac36451d1b"/>
    <xsd:import namespace="1946ab53-a53d-4984-8df3-e4b9666a144b"/>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4ef4c1-7c04-4bd8-aace-2dac36451d1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721e9acf-806b-4a87-936d-d2c26601fefc}" ma:internalName="TaxCatchAll" ma:showField="CatchAllData" ma:web="254ef4c1-7c04-4bd8-aace-2dac36451d1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946ab53-a53d-4984-8df3-e4b9666a144b"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9b243c3-5758-488d-a165-3d321439e892"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B92E74-0DAA-4211-914A-CE18DD5C2D9B}">
  <ds:schemaRefs>
    <ds:schemaRef ds:uri="1946ab53-a53d-4984-8df3-e4b9666a144b"/>
    <ds:schemaRef ds:uri="254ef4c1-7c04-4bd8-aace-2dac36451d1b"/>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904AA5A-D616-471A-B8C7-7CF6F028EFF2}">
  <ds:schemaRefs>
    <ds:schemaRef ds:uri="http://schemas.microsoft.com/sharepoint/v3/contenttype/forms"/>
  </ds:schemaRefs>
</ds:datastoreItem>
</file>

<file path=customXml/itemProps3.xml><?xml version="1.0" encoding="utf-8"?>
<ds:datastoreItem xmlns:ds="http://schemas.openxmlformats.org/officeDocument/2006/customXml" ds:itemID="{D1EF84DE-A9E1-41BA-A1A9-89715600EE7E}">
  <ds:schemaRefs>
    <ds:schemaRef ds:uri="1946ab53-a53d-4984-8df3-e4b9666a144b"/>
    <ds:schemaRef ds:uri="254ef4c1-7c04-4bd8-aace-2dac36451d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5799</TotalTime>
  <Words>3696</Words>
  <Application>Microsoft Office PowerPoint</Application>
  <PresentationFormat>Breedbeeld</PresentationFormat>
  <Paragraphs>654</Paragraphs>
  <Slides>109</Slides>
  <Notes>25</Notes>
  <HiddenSlides>0</HiddenSlides>
  <MMClips>1</MMClips>
  <ScaleCrop>false</ScaleCrop>
  <HeadingPairs>
    <vt:vector size="6" baseType="variant">
      <vt:variant>
        <vt:lpstr>Gebruikte lettertypen</vt:lpstr>
      </vt:variant>
      <vt:variant>
        <vt:i4>12</vt:i4>
      </vt:variant>
      <vt:variant>
        <vt:lpstr>Thema</vt:lpstr>
      </vt:variant>
      <vt:variant>
        <vt:i4>3</vt:i4>
      </vt:variant>
      <vt:variant>
        <vt:lpstr>Diatitels</vt:lpstr>
      </vt:variant>
      <vt:variant>
        <vt:i4>109</vt:i4>
      </vt:variant>
    </vt:vector>
  </HeadingPairs>
  <TitlesOfParts>
    <vt:vector size="124" baseType="lpstr">
      <vt:lpstr>-apple-system</vt:lpstr>
      <vt:lpstr>Arial</vt:lpstr>
      <vt:lpstr>Calibri</vt:lpstr>
      <vt:lpstr>Cambria Math</vt:lpstr>
      <vt:lpstr>Century Gothic</vt:lpstr>
      <vt:lpstr>Montserrat</vt:lpstr>
      <vt:lpstr>Nunito Light</vt:lpstr>
      <vt:lpstr>SegoeUIVariable</vt:lpstr>
      <vt:lpstr>Symbol</vt:lpstr>
      <vt:lpstr>Verdana</vt:lpstr>
      <vt:lpstr>Wingdings</vt:lpstr>
      <vt:lpstr>Wingdings 3</vt:lpstr>
      <vt:lpstr>WIT</vt:lpstr>
      <vt:lpstr>ORANJE</vt:lpstr>
      <vt:lpstr>BLAUW</vt:lpstr>
      <vt:lpstr>PowerPoint-presentatie</vt:lpstr>
      <vt:lpstr>From nature to mathematics</vt:lpstr>
      <vt:lpstr>Building a network</vt:lpstr>
      <vt:lpstr>Universal Approximator Theory versus Practice</vt:lpstr>
      <vt:lpstr>Finding the optimal weights</vt:lpstr>
      <vt:lpstr>Problem 1: Local Minima (in loss landscape)</vt:lpstr>
      <vt:lpstr>Problem 2: Vanishing Gradients</vt:lpstr>
      <vt:lpstr>Problem 3: Covariate Shift</vt:lpstr>
      <vt:lpstr>Problem 4: Overfitting</vt:lpstr>
      <vt:lpstr>Machine Learning</vt:lpstr>
      <vt:lpstr>Lesson Goals</vt:lpstr>
      <vt:lpstr>PowerPoint-presentatie</vt:lpstr>
      <vt:lpstr>Intro to Computer Vision</vt:lpstr>
      <vt:lpstr>PowerPoint-presentatie</vt:lpstr>
      <vt:lpstr>Understanding Vision – Where we came from</vt:lpstr>
      <vt:lpstr>‘Classical’ Image processing &amp; the rise of Computer Vision</vt:lpstr>
      <vt:lpstr>‘Classical’ Computer Vision Thresholding - difference</vt:lpstr>
      <vt:lpstr>‘Classical’ Computer Vision Edge Detection - difference</vt:lpstr>
      <vt:lpstr>‘Classical’ Computer Vision Region based - similarity</vt:lpstr>
      <vt:lpstr>‘Classical’ Computer Vision Clustering - similarity</vt:lpstr>
      <vt:lpstr>‘Classical’ Computer Vision Clustering - similarity</vt:lpstr>
      <vt:lpstr>PowerPoint-presentatie</vt:lpstr>
      <vt:lpstr>‘Classical’ techniques struggle with real world data</vt:lpstr>
      <vt:lpstr>Classical methods miss…</vt:lpstr>
      <vt:lpstr>Enter… CNN networks!</vt:lpstr>
      <vt:lpstr>Different level of CV applications What?  Where?</vt:lpstr>
      <vt:lpstr>PowerPoint-presentatie</vt:lpstr>
      <vt:lpstr>Deep Learning + Images = Magic?</vt:lpstr>
      <vt:lpstr>Challenges</vt:lpstr>
      <vt:lpstr>Solution: Convolutional Neural Networks</vt:lpstr>
      <vt:lpstr>MNIST Visualization FCN:  https://adamharley.com/nn_vis/mlp/2d.html CNN: https://adamharley.com/nn_vis/cnn/2d.html</vt:lpstr>
      <vt:lpstr>PowerPoint-presentatie</vt:lpstr>
      <vt:lpstr>Convolution</vt:lpstr>
      <vt:lpstr>Convolution</vt:lpstr>
      <vt:lpstr>Convolution Playground http://setosa.io/ev/image-kernels/</vt:lpstr>
      <vt:lpstr>Sliding Window: Padding, Stride</vt:lpstr>
      <vt:lpstr>Convolution on an ‘RGB’ image</vt:lpstr>
      <vt:lpstr>Convolution on an ‘RGB’ image 3 channels all at once, but 2D-conv!</vt:lpstr>
      <vt:lpstr>2D Conv – 3D Conv = sliding dimensions, not kernel dimensions</vt:lpstr>
      <vt:lpstr>PowerPoint-presentatie</vt:lpstr>
      <vt:lpstr>Convolutional Neural Network (CNN)</vt:lpstr>
      <vt:lpstr>1. Convolution layers ‘Adding Dimensions’</vt:lpstr>
      <vt:lpstr>1. Convolution layers Receptive Field (aggregations)</vt:lpstr>
      <vt:lpstr>Convolutional Neural Network (CNN)</vt:lpstr>
      <vt:lpstr>2. Pooling layers Reduce in size, aggregate, subsample</vt:lpstr>
      <vt:lpstr>2. Pooling layers Max Pooling vs Average Pooling</vt:lpstr>
      <vt:lpstr>2. Pooling layers Why are they useful?</vt:lpstr>
      <vt:lpstr>Convolutional Neural Network (CNN)</vt:lpstr>
      <vt:lpstr>3. Classification layers Flattening into 1-D + classify</vt:lpstr>
      <vt:lpstr>3. Classification layers Flattening versus Global Average Pooling (GAP)</vt:lpstr>
      <vt:lpstr>Convolutional Neural Network (CNN)</vt:lpstr>
      <vt:lpstr>PowerPoint-presentatie</vt:lpstr>
      <vt:lpstr>Problem statement:</vt:lpstr>
      <vt:lpstr>Enter: CV Benchmark Competition - Imagenet</vt:lpstr>
      <vt:lpstr>Competition drives innovation</vt:lpstr>
      <vt:lpstr>Example of pre-trained network</vt:lpstr>
      <vt:lpstr>Re-usable Model Body </vt:lpstr>
      <vt:lpstr>Transfer Learning: two modes</vt:lpstr>
      <vt:lpstr>Base Models</vt:lpstr>
      <vt:lpstr>PowerPoint-presentatie</vt:lpstr>
      <vt:lpstr>Evolution of CNN base models More layers = more CNN power!</vt:lpstr>
      <vt:lpstr>Compute Needs (by architecture) (BN = adding BatchNormalization layers)</vt:lpstr>
      <vt:lpstr>0. LeNet (Yann LeCun) - 1998</vt:lpstr>
      <vt:lpstr>1. Alexnet (Alex Krizhevsky, Geoffrey Hinton) - 2012</vt:lpstr>
      <vt:lpstr>2. VGG (visual geometry group @Oxford) - 2014</vt:lpstr>
      <vt:lpstr>VGG Family (variations)</vt:lpstr>
      <vt:lpstr>Identity Conv: 1x1 conv</vt:lpstr>
      <vt:lpstr>1x1 conv = computational ‘trick’</vt:lpstr>
      <vt:lpstr>3. Inception – GoogLeNet - 2014</vt:lpstr>
      <vt:lpstr>Inception module (optimized via 1x1 bottleneck)</vt:lpstr>
      <vt:lpstr>4. ResNet (the go-to option!)       - 2015</vt:lpstr>
      <vt:lpstr>Side by side comparison</vt:lpstr>
      <vt:lpstr>5. DenseNet - 2016 (skip-connections overkill?)</vt:lpstr>
      <vt:lpstr>But…CNNs are localized…</vt:lpstr>
      <vt:lpstr>6. ViT (Vision Transformer)</vt:lpstr>
      <vt:lpstr>PowerPoint-presentatie</vt:lpstr>
      <vt:lpstr>Hugging Face: Open-source models</vt:lpstr>
      <vt:lpstr>Advanced Settings / Tweaks fastai Finetune: Fit One Cycle - Unfreeze</vt:lpstr>
      <vt:lpstr>Advanced Settings / Tweaks LR finder</vt:lpstr>
      <vt:lpstr>Advanced Settings / Tweaks Discriminative Learning rates - Slice</vt:lpstr>
      <vt:lpstr>Advanced Settings / Tweaks FP-16 Mixed Precision</vt:lpstr>
      <vt:lpstr>CV models are now better than humans…</vt:lpstr>
      <vt:lpstr>Looking ahead… Object Detection: Yolo CNN backbone</vt:lpstr>
      <vt:lpstr>But…even Yolo can make mistakes</vt:lpstr>
      <vt:lpstr>PowerPoint-presentatie</vt:lpstr>
      <vt:lpstr>Sound as image (spectogram)</vt:lpstr>
      <vt:lpstr>Mouse movements &amp; clicks Human? Fraude detection</vt:lpstr>
      <vt:lpstr>Code as image Detect malware</vt:lpstr>
      <vt:lpstr>PowerPoint-presentatie</vt:lpstr>
      <vt:lpstr>The Godfathers of AI Winners of the Turing Award 2018</vt:lpstr>
      <vt:lpstr>PowerPoint-presentatie</vt:lpstr>
      <vt:lpstr>Not the focus of this part of the course  (check Cloud AI)</vt:lpstr>
      <vt:lpstr>PowerPoint-presentatie</vt:lpstr>
      <vt:lpstr>PowerPoint-presentatie</vt:lpstr>
      <vt:lpstr>Evaluating Classification Models Summary</vt:lpstr>
      <vt:lpstr>Unbalanced  Dataset</vt:lpstr>
      <vt:lpstr>Evaluating Classification Models Precision &amp; Recall</vt:lpstr>
      <vt:lpstr>Classification Threshold</vt:lpstr>
      <vt:lpstr>Precision – Recall Trade-off</vt:lpstr>
      <vt:lpstr>Precision – Recall Trade-off</vt:lpstr>
      <vt:lpstr>Precision – Recall Curve</vt:lpstr>
      <vt:lpstr>Precision – Recall Curve</vt:lpstr>
      <vt:lpstr>Capture PR Curve into one single metric</vt:lpstr>
      <vt:lpstr>Balanced Dataset</vt:lpstr>
      <vt:lpstr>Trade-off between TPR and FPR</vt:lpstr>
      <vt:lpstr>ROC Curve</vt:lpstr>
      <vt:lpstr>PowerPoint-presentatie</vt:lpstr>
      <vt:lpstr>Evaluating Classification Models Summary</vt:lpstr>
      <vt:lpstr>Over to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Media Comm</dc:creator>
  <cp:lastModifiedBy>Tiebe Goossens</cp:lastModifiedBy>
  <cp:revision>1</cp:revision>
  <cp:lastPrinted>2023-01-03T10:29:33Z</cp:lastPrinted>
  <dcterms:created xsi:type="dcterms:W3CDTF">2022-09-05T06:43:33Z</dcterms:created>
  <dcterms:modified xsi:type="dcterms:W3CDTF">2025-09-26T11:04:43Z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0x01010039D3E55A3DCE2A4A8BC759CAA7D96FE2</vt:lpwstr>
  </property>
  <property fmtid="{D5CDD505-2E9C-101B-9397-08002B2CF9AE}" pid="3" name="MediaServiceImageTags">
    <vt:lpwstr/>
  </property>
  <property fmtid="{D5CDD505-2E9C-101B-9397-08002B2CF9AE}" pid="4" name="MSIP_Label_c337be75-dfbb-4261-9834-ac247c7dde13_Enabled">
    <vt:lpwstr>true</vt:lpwstr>
  </property>
  <property fmtid="{D5CDD505-2E9C-101B-9397-08002B2CF9AE}" pid="5" name="MSIP_Label_c337be75-dfbb-4261-9834-ac247c7dde13_SetDate">
    <vt:lpwstr>2023-07-26T10:00:37Z</vt:lpwstr>
  </property>
  <property fmtid="{D5CDD505-2E9C-101B-9397-08002B2CF9AE}" pid="6" name="MSIP_Label_c337be75-dfbb-4261-9834-ac247c7dde13_Method">
    <vt:lpwstr>Standard</vt:lpwstr>
  </property>
  <property fmtid="{D5CDD505-2E9C-101B-9397-08002B2CF9AE}" pid="7" name="MSIP_Label_c337be75-dfbb-4261-9834-ac247c7dde13_Name">
    <vt:lpwstr>Algemeen</vt:lpwstr>
  </property>
  <property fmtid="{D5CDD505-2E9C-101B-9397-08002B2CF9AE}" pid="8" name="MSIP_Label_c337be75-dfbb-4261-9834-ac247c7dde13_SiteId">
    <vt:lpwstr>77d33cc5-c9b4-4766-95c7-ed5b515e1cce</vt:lpwstr>
  </property>
  <property fmtid="{D5CDD505-2E9C-101B-9397-08002B2CF9AE}" pid="9" name="MSIP_Label_c337be75-dfbb-4261-9834-ac247c7dde13_ActionId">
    <vt:lpwstr>f7b68f83-8ae1-441f-892d-75981bb0c885</vt:lpwstr>
  </property>
  <property fmtid="{D5CDD505-2E9C-101B-9397-08002B2CF9AE}" pid="10" name="MSIP_Label_c337be75-dfbb-4261-9834-ac247c7dde13_ContentBits">
    <vt:lpwstr>0</vt:lpwstr>
  </property>
</Properties>
</file>